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06" r:id="rId3"/>
    <p:sldMasterId id="2147483718" r:id="rId4"/>
    <p:sldMasterId id="2147483730" r:id="rId5"/>
    <p:sldMasterId id="2147483742" r:id="rId6"/>
    <p:sldMasterId id="2147483754" r:id="rId7"/>
    <p:sldMasterId id="2147483768" r:id="rId8"/>
    <p:sldMasterId id="2147483794" r:id="rId9"/>
    <p:sldMasterId id="2147483808" r:id="rId10"/>
    <p:sldMasterId id="2147483822" r:id="rId11"/>
    <p:sldMasterId id="2147483836" r:id="rId12"/>
    <p:sldMasterId id="2147483848" r:id="rId13"/>
    <p:sldMasterId id="2147483860" r:id="rId14"/>
  </p:sldMasterIdLst>
  <p:notesMasterIdLst>
    <p:notesMasterId r:id="rId53"/>
  </p:notesMasterIdLst>
  <p:handoutMasterIdLst>
    <p:handoutMasterId r:id="rId54"/>
  </p:handoutMasterIdLst>
  <p:sldIdLst>
    <p:sldId id="265" r:id="rId15"/>
    <p:sldId id="266" r:id="rId16"/>
    <p:sldId id="257" r:id="rId17"/>
    <p:sldId id="306" r:id="rId18"/>
    <p:sldId id="262" r:id="rId19"/>
    <p:sldId id="267" r:id="rId20"/>
    <p:sldId id="268" r:id="rId21"/>
    <p:sldId id="269" r:id="rId22"/>
    <p:sldId id="270" r:id="rId23"/>
    <p:sldId id="263" r:id="rId24"/>
    <p:sldId id="264" r:id="rId25"/>
    <p:sldId id="272" r:id="rId26"/>
    <p:sldId id="273" r:id="rId27"/>
    <p:sldId id="274" r:id="rId28"/>
    <p:sldId id="275" r:id="rId29"/>
    <p:sldId id="276" r:id="rId30"/>
    <p:sldId id="292" r:id="rId31"/>
    <p:sldId id="277" r:id="rId32"/>
    <p:sldId id="278" r:id="rId33"/>
    <p:sldId id="279" r:id="rId34"/>
    <p:sldId id="280" r:id="rId35"/>
    <p:sldId id="294" r:id="rId36"/>
    <p:sldId id="281" r:id="rId37"/>
    <p:sldId id="282" r:id="rId38"/>
    <p:sldId id="283" r:id="rId39"/>
    <p:sldId id="284" r:id="rId40"/>
    <p:sldId id="285" r:id="rId41"/>
    <p:sldId id="286" r:id="rId42"/>
    <p:sldId id="287" r:id="rId43"/>
    <p:sldId id="288" r:id="rId44"/>
    <p:sldId id="289" r:id="rId45"/>
    <p:sldId id="290" r:id="rId46"/>
    <p:sldId id="304" r:id="rId47"/>
    <p:sldId id="296" r:id="rId48"/>
    <p:sldId id="297" r:id="rId49"/>
    <p:sldId id="295" r:id="rId50"/>
    <p:sldId id="307" r:id="rId51"/>
    <p:sldId id="293" r:id="rId52"/>
  </p:sldIdLst>
  <p:sldSz cx="12192000" cy="6858000"/>
  <p:notesSz cx="7102475" cy="938847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5"/>
          </a:xfrm>
          <a:prstGeom prst="rect">
            <a:avLst/>
          </a:prstGeom>
        </p:spPr>
        <p:txBody>
          <a:bodyPr vert="horz" lIns="93241" tIns="46621" rIns="93241" bIns="46621" rtlCol="0"/>
          <a:lstStyle>
            <a:lvl1pPr algn="r">
              <a:defRPr sz="1200"/>
            </a:lvl1pPr>
          </a:lstStyle>
          <a:p>
            <a:fld id="{83D05FF2-8307-455C-BD0B-C418E79608CE}" type="datetimeFigureOut">
              <a:rPr lang="en-US" smtClean="0"/>
              <a:t>10/16/2016</a:t>
            </a:fld>
            <a:endParaRPr lang="en-US"/>
          </a:p>
        </p:txBody>
      </p:sp>
      <p:sp>
        <p:nvSpPr>
          <p:cNvPr id="4" name="Footer Placeholder 3"/>
          <p:cNvSpPr>
            <a:spLocks noGrp="1"/>
          </p:cNvSpPr>
          <p:nvPr>
            <p:ph type="ftr" sz="quarter" idx="2"/>
          </p:nvPr>
        </p:nvSpPr>
        <p:spPr>
          <a:xfrm>
            <a:off x="0" y="8917422"/>
            <a:ext cx="3077739" cy="471054"/>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4"/>
          </a:xfrm>
          <a:prstGeom prst="rect">
            <a:avLst/>
          </a:prstGeom>
        </p:spPr>
        <p:txBody>
          <a:bodyPr vert="horz" lIns="93241" tIns="46621" rIns="93241" bIns="46621" rtlCol="0" anchor="b"/>
          <a:lstStyle>
            <a:lvl1pPr algn="r">
              <a:defRPr sz="1200"/>
            </a:lvl1pPr>
          </a:lstStyle>
          <a:p>
            <a:fld id="{6647CC62-A373-46FA-A4E1-4121265A32BD}" type="slidenum">
              <a:rPr lang="en-US" smtClean="0"/>
              <a:t>‹#›</a:t>
            </a:fld>
            <a:endParaRPr lang="en-US"/>
          </a:p>
        </p:txBody>
      </p:sp>
    </p:spTree>
    <p:extLst>
      <p:ext uri="{BB962C8B-B14F-4D97-AF65-F5344CB8AC3E}">
        <p14:creationId xmlns:p14="http://schemas.microsoft.com/office/powerpoint/2010/main" val="332590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241" tIns="46621" rIns="93241" bIns="46621" rtlCol="0"/>
          <a:lstStyle>
            <a:lvl1pPr algn="l">
              <a:defRPr sz="1200"/>
            </a:lvl1pPr>
          </a:lstStyle>
          <a:p>
            <a:endParaRPr lang="id-ID"/>
          </a:p>
        </p:txBody>
      </p:sp>
      <p:sp>
        <p:nvSpPr>
          <p:cNvPr id="3" name="Date Placeholder 2"/>
          <p:cNvSpPr>
            <a:spLocks noGrp="1"/>
          </p:cNvSpPr>
          <p:nvPr>
            <p:ph type="dt" idx="1"/>
          </p:nvPr>
        </p:nvSpPr>
        <p:spPr>
          <a:xfrm>
            <a:off x="4023092" y="0"/>
            <a:ext cx="3077739" cy="471055"/>
          </a:xfrm>
          <a:prstGeom prst="rect">
            <a:avLst/>
          </a:prstGeom>
        </p:spPr>
        <p:txBody>
          <a:bodyPr vert="horz" lIns="93241" tIns="46621" rIns="93241" bIns="46621" rtlCol="0"/>
          <a:lstStyle>
            <a:lvl1pPr algn="r">
              <a:defRPr sz="1200"/>
            </a:lvl1pPr>
          </a:lstStyle>
          <a:p>
            <a:fld id="{15E8087D-238A-4867-815F-FF74601CE7CC}" type="datetimeFigureOut">
              <a:rPr lang="id-ID" smtClean="0"/>
              <a:t>16/10/2016</a:t>
            </a:fld>
            <a:endParaRPr lang="id-ID"/>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id-ID"/>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3241" tIns="46621" rIns="93241" bIns="466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917422"/>
            <a:ext cx="3077739" cy="471054"/>
          </a:xfrm>
          <a:prstGeom prst="rect">
            <a:avLst/>
          </a:prstGeom>
        </p:spPr>
        <p:txBody>
          <a:bodyPr vert="horz" lIns="93241" tIns="46621" rIns="93241" bIns="46621" rtlCol="0" anchor="b"/>
          <a:lstStyle>
            <a:lvl1pPr algn="l">
              <a:defRPr sz="1200"/>
            </a:lvl1pPr>
          </a:lstStyle>
          <a:p>
            <a:endParaRPr lang="id-ID"/>
          </a:p>
        </p:txBody>
      </p:sp>
      <p:sp>
        <p:nvSpPr>
          <p:cNvPr id="7" name="Slide Number Placeholder 6"/>
          <p:cNvSpPr>
            <a:spLocks noGrp="1"/>
          </p:cNvSpPr>
          <p:nvPr>
            <p:ph type="sldNum" sz="quarter" idx="5"/>
          </p:nvPr>
        </p:nvSpPr>
        <p:spPr>
          <a:xfrm>
            <a:off x="4023092" y="8917422"/>
            <a:ext cx="3077739" cy="471054"/>
          </a:xfrm>
          <a:prstGeom prst="rect">
            <a:avLst/>
          </a:prstGeom>
        </p:spPr>
        <p:txBody>
          <a:bodyPr vert="horz" lIns="93241" tIns="46621" rIns="93241" bIns="46621" rtlCol="0" anchor="b"/>
          <a:lstStyle>
            <a:lvl1pPr algn="r">
              <a:defRPr sz="1200"/>
            </a:lvl1pPr>
          </a:lstStyle>
          <a:p>
            <a:fld id="{99B8AC63-86CF-4B48-9386-1B34A4388243}" type="slidenum">
              <a:rPr lang="id-ID" smtClean="0"/>
              <a:t>‹#›</a:t>
            </a:fld>
            <a:endParaRPr lang="id-ID"/>
          </a:p>
        </p:txBody>
      </p:sp>
    </p:spTree>
    <p:extLst>
      <p:ext uri="{BB962C8B-B14F-4D97-AF65-F5344CB8AC3E}">
        <p14:creationId xmlns:p14="http://schemas.microsoft.com/office/powerpoint/2010/main" val="47704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d-ID" smtClean="0">
                <a:latin typeface="Times New Roman" pitchFamily="18" charset="0"/>
                <a:ea typeface="Calibri" pitchFamily="34" charset="0"/>
                <a:cs typeface="Shruti" pitchFamily="34" charset="0"/>
              </a:rPr>
              <a:t>	Sertifikasi guru dalam jabatan sebagai salah satu upaya peningkatan mutu guru diharapkan dapat meningkatkan mutu pendidikan pada satuan pendidikan formal secara berkelanjutan. Guru dalam jabatan yang telah memenuhi persyaratan dapat mengikuti sertifikasi melalui Pendidikan dan Latihan Profesi Guru (PLPG).</a:t>
            </a:r>
            <a:endParaRPr lang="id-ID" sz="1100">
              <a:ea typeface="Calibri" pitchFamily="34" charset="0"/>
              <a:cs typeface="Shruti" pitchFamily="34" charset="0"/>
            </a:endParaRPr>
          </a:p>
          <a:p>
            <a:pPr eaLnBrk="1" hangingPunct="1">
              <a:spcBef>
                <a:spcPct val="0"/>
              </a:spcBef>
            </a:pPr>
            <a:endParaRPr lang="id-ID" smtClean="0">
              <a:ea typeface="Calibri" pitchFamily="34" charset="0"/>
              <a:cs typeface="Shruti"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F5301FB4-E6CF-4B89-8B1E-846FBEDE0AEC}" type="slidenum">
              <a:rPr lang="id-ID">
                <a:solidFill>
                  <a:prstClr val="black"/>
                </a:solidFill>
              </a:rPr>
              <a:pPr/>
              <a:t>12</a:t>
            </a:fld>
            <a:endParaRPr lang="id-ID">
              <a:solidFill>
                <a:prstClr val="black"/>
              </a:solidFill>
            </a:endParaRPr>
          </a:p>
        </p:txBody>
      </p:sp>
    </p:spTree>
    <p:extLst>
      <p:ext uri="{BB962C8B-B14F-4D97-AF65-F5344CB8AC3E}">
        <p14:creationId xmlns:p14="http://schemas.microsoft.com/office/powerpoint/2010/main" val="416685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 Defaul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rgbClr val="8B171E"/>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Tree>
    <p:extLst>
      <p:ext uri="{BB962C8B-B14F-4D97-AF65-F5344CB8AC3E}">
        <p14:creationId xmlns:p14="http://schemas.microsoft.com/office/powerpoint/2010/main" val="246090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 Google">
    <p:spTree>
      <p:nvGrpSpPr>
        <p:cNvPr id="1" name=""/>
        <p:cNvGrpSpPr/>
        <p:nvPr/>
      </p:nvGrpSpPr>
      <p:grpSpPr>
        <a:xfrm>
          <a:off x="0" y="0"/>
          <a:ext cx="0" cy="0"/>
          <a:chOff x="0" y="0"/>
          <a:chExt cx="0" cy="0"/>
        </a:xfrm>
      </p:grpSpPr>
      <p:sp>
        <p:nvSpPr>
          <p:cNvPr id="5" name="Rectangle 4"/>
          <p:cNvSpPr/>
          <p:nvPr userDrawn="1"/>
        </p:nvSpPr>
        <p:spPr>
          <a:xfrm>
            <a:off x="0" y="3"/>
            <a:ext cx="12192000" cy="5816367"/>
          </a:xfrm>
          <a:prstGeom prst="rect">
            <a:avLst/>
          </a:prstGeom>
          <a:solidFill>
            <a:srgbClr val="33A93B"/>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60059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3456966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34766337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19771561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28809454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42384540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940031355"/>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093721128"/>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087307983"/>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43103644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77695361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 Oth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7" name="Slide Number Placeholder 5"/>
          <p:cNvSpPr txBox="1">
            <a:spLocks/>
          </p:cNvSpPr>
          <p:nvPr userDrawn="1"/>
        </p:nvSpPr>
        <p:spPr>
          <a:xfrm>
            <a:off x="8737600" y="6356356"/>
            <a:ext cx="2844800" cy="365125"/>
          </a:xfrm>
          <a:prstGeom prst="rect">
            <a:avLst/>
          </a:prstGeom>
        </p:spPr>
        <p:txBody>
          <a:bodyPr vert="horz" lIns="112533" tIns="56267" rIns="112533" bIns="56267" rtlCol="0" anchor="ctr"/>
          <a:lstStyle>
            <a:defPPr>
              <a:defRPr lang="id-ID"/>
            </a:defPPr>
            <a:lvl1pPr marL="0" algn="r" defTabSz="914192"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095"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5" algn="l" defTabSz="914192" rtl="0" eaLnBrk="1" latinLnBrk="0" hangingPunct="1">
              <a:defRPr sz="1800" kern="1200">
                <a:solidFill>
                  <a:schemeClr val="tx1"/>
                </a:solidFill>
                <a:latin typeface="+mn-lt"/>
                <a:ea typeface="+mn-ea"/>
                <a:cs typeface="+mn-cs"/>
              </a:defRPr>
            </a:lvl4pPr>
            <a:lvl5pPr marL="1828380" algn="l" defTabSz="914192" rtl="0" eaLnBrk="1" latinLnBrk="0" hangingPunct="1">
              <a:defRPr sz="1800" kern="1200">
                <a:solidFill>
                  <a:schemeClr val="tx1"/>
                </a:solidFill>
                <a:latin typeface="+mn-lt"/>
                <a:ea typeface="+mn-ea"/>
                <a:cs typeface="+mn-cs"/>
              </a:defRPr>
            </a:lvl5pPr>
            <a:lvl6pPr marL="2285477" algn="l" defTabSz="914192" rtl="0" eaLnBrk="1" latinLnBrk="0" hangingPunct="1">
              <a:defRPr sz="1800" kern="1200">
                <a:solidFill>
                  <a:schemeClr val="tx1"/>
                </a:solidFill>
                <a:latin typeface="+mn-lt"/>
                <a:ea typeface="+mn-ea"/>
                <a:cs typeface="+mn-cs"/>
              </a:defRPr>
            </a:lvl6pPr>
            <a:lvl7pPr marL="2742572" algn="l" defTabSz="914192" rtl="0" eaLnBrk="1" latinLnBrk="0" hangingPunct="1">
              <a:defRPr sz="1800" kern="1200">
                <a:solidFill>
                  <a:schemeClr val="tx1"/>
                </a:solidFill>
                <a:latin typeface="+mn-lt"/>
                <a:ea typeface="+mn-ea"/>
                <a:cs typeface="+mn-cs"/>
              </a:defRPr>
            </a:lvl7pPr>
            <a:lvl8pPr marL="3199667" algn="l" defTabSz="914192" rtl="0" eaLnBrk="1" latinLnBrk="0" hangingPunct="1">
              <a:defRPr sz="1800" kern="1200">
                <a:solidFill>
                  <a:schemeClr val="tx1"/>
                </a:solidFill>
                <a:latin typeface="+mn-lt"/>
                <a:ea typeface="+mn-ea"/>
                <a:cs typeface="+mn-cs"/>
              </a:defRPr>
            </a:lvl8pPr>
            <a:lvl9pPr marL="3656762" algn="l" defTabSz="914192" rtl="0" eaLnBrk="1" latinLnBrk="0" hangingPunct="1">
              <a:defRPr sz="1800" kern="1200">
                <a:solidFill>
                  <a:schemeClr val="tx1"/>
                </a:solidFill>
                <a:latin typeface="+mn-lt"/>
                <a:ea typeface="+mn-ea"/>
                <a:cs typeface="+mn-cs"/>
              </a:defRPr>
            </a:lvl9pPr>
          </a:lstStyle>
          <a:p>
            <a:pPr defTabSz="562665">
              <a:defRPr/>
            </a:pPr>
            <a:fld id="{D450A26D-96BB-436A-85E2-A9CDB9CC6251}" type="slidenum">
              <a:rPr lang="en-US" sz="1477" smtClean="0">
                <a:solidFill>
                  <a:prstClr val="black">
                    <a:tint val="75000"/>
                  </a:prstClr>
                </a:solidFill>
              </a:rPr>
              <a:pPr defTabSz="562665">
                <a:defRPr/>
              </a:pPr>
              <a:t>‹#›</a:t>
            </a:fld>
            <a:endParaRPr lang="en-US" sz="1477">
              <a:solidFill>
                <a:prstClr val="black">
                  <a:tint val="75000"/>
                </a:prstClr>
              </a:solidFill>
            </a:endParaRPr>
          </a:p>
        </p:txBody>
      </p:sp>
      <p:sp>
        <p:nvSpPr>
          <p:cNvPr id="8" name="Footer Placeholder 8"/>
          <p:cNvSpPr txBox="1">
            <a:spLocks/>
          </p:cNvSpPr>
          <p:nvPr userDrawn="1"/>
        </p:nvSpPr>
        <p:spPr>
          <a:xfrm>
            <a:off x="4165600" y="6579016"/>
            <a:ext cx="3860800" cy="365125"/>
          </a:xfrm>
          <a:prstGeom prst="rect">
            <a:avLst/>
          </a:prstGeom>
        </p:spPr>
        <p:txBody>
          <a:bodyPr vert="horz" lIns="137540" tIns="68769" rIns="137540" bIns="68769" rtlCol="0" anchor="ctr"/>
          <a:lstStyle>
            <a:defPPr>
              <a:defRPr lang="id-ID"/>
            </a:defPPr>
            <a:lvl1pPr marL="0" algn="ctr" defTabSz="914122" rtl="0" eaLnBrk="1" latinLnBrk="0" hangingPunct="1">
              <a:defRPr sz="1292" kern="1200">
                <a:solidFill>
                  <a:schemeClr val="tx1">
                    <a:tint val="75000"/>
                  </a:schemeClr>
                </a:solidFill>
                <a:latin typeface="+mn-lt"/>
                <a:ea typeface="+mn-ea"/>
                <a:cs typeface="+mn-cs"/>
              </a:defRPr>
            </a:lvl1pPr>
            <a:lvl2pPr marL="457060" algn="l" defTabSz="914122" rtl="0" eaLnBrk="1" latinLnBrk="0" hangingPunct="1">
              <a:defRPr sz="1800" kern="1200">
                <a:solidFill>
                  <a:schemeClr val="tx1"/>
                </a:solidFill>
                <a:latin typeface="+mn-lt"/>
                <a:ea typeface="+mn-ea"/>
                <a:cs typeface="+mn-cs"/>
              </a:defRPr>
            </a:lvl2pPr>
            <a:lvl3pPr marL="914122" algn="l" defTabSz="914122" rtl="0" eaLnBrk="1" latinLnBrk="0" hangingPunct="1">
              <a:defRPr sz="1800" kern="1200">
                <a:solidFill>
                  <a:schemeClr val="tx1"/>
                </a:solidFill>
                <a:latin typeface="+mn-lt"/>
                <a:ea typeface="+mn-ea"/>
                <a:cs typeface="+mn-cs"/>
              </a:defRPr>
            </a:lvl3pPr>
            <a:lvl4pPr marL="1371180" algn="l" defTabSz="914122" rtl="0" eaLnBrk="1" latinLnBrk="0" hangingPunct="1">
              <a:defRPr sz="1800" kern="1200">
                <a:solidFill>
                  <a:schemeClr val="tx1"/>
                </a:solidFill>
                <a:latin typeface="+mn-lt"/>
                <a:ea typeface="+mn-ea"/>
                <a:cs typeface="+mn-cs"/>
              </a:defRPr>
            </a:lvl4pPr>
            <a:lvl5pPr marL="1828240" algn="l" defTabSz="914122" rtl="0" eaLnBrk="1" latinLnBrk="0" hangingPunct="1">
              <a:defRPr sz="1800" kern="1200">
                <a:solidFill>
                  <a:schemeClr val="tx1"/>
                </a:solidFill>
                <a:latin typeface="+mn-lt"/>
                <a:ea typeface="+mn-ea"/>
                <a:cs typeface="+mn-cs"/>
              </a:defRPr>
            </a:lvl5pPr>
            <a:lvl6pPr marL="2285302" algn="l" defTabSz="914122" rtl="0" eaLnBrk="1" latinLnBrk="0" hangingPunct="1">
              <a:defRPr sz="1800" kern="1200">
                <a:solidFill>
                  <a:schemeClr val="tx1"/>
                </a:solidFill>
                <a:latin typeface="+mn-lt"/>
                <a:ea typeface="+mn-ea"/>
                <a:cs typeface="+mn-cs"/>
              </a:defRPr>
            </a:lvl6pPr>
            <a:lvl7pPr marL="2742363" algn="l" defTabSz="914122" rtl="0" eaLnBrk="1" latinLnBrk="0" hangingPunct="1">
              <a:defRPr sz="1800" kern="1200">
                <a:solidFill>
                  <a:schemeClr val="tx1"/>
                </a:solidFill>
                <a:latin typeface="+mn-lt"/>
                <a:ea typeface="+mn-ea"/>
                <a:cs typeface="+mn-cs"/>
              </a:defRPr>
            </a:lvl7pPr>
            <a:lvl8pPr marL="3199423" algn="l" defTabSz="914122" rtl="0" eaLnBrk="1" latinLnBrk="0" hangingPunct="1">
              <a:defRPr sz="1800" kern="1200">
                <a:solidFill>
                  <a:schemeClr val="tx1"/>
                </a:solidFill>
                <a:latin typeface="+mn-lt"/>
                <a:ea typeface="+mn-ea"/>
                <a:cs typeface="+mn-cs"/>
              </a:defRPr>
            </a:lvl8pPr>
            <a:lvl9pPr marL="3656483" algn="l" defTabSz="914122" rtl="0" eaLnBrk="1" latinLnBrk="0" hangingPunct="1">
              <a:defRPr sz="1800" kern="1200">
                <a:solidFill>
                  <a:schemeClr val="tx1"/>
                </a:solidFill>
                <a:latin typeface="+mn-lt"/>
                <a:ea typeface="+mn-ea"/>
                <a:cs typeface="+mn-cs"/>
              </a:defRPr>
            </a:lvl9pPr>
          </a:lstStyle>
          <a:p>
            <a:pPr>
              <a:defRPr/>
            </a:pPr>
            <a:r>
              <a:rPr lang="id-ID" sz="1723" dirty="0" smtClean="0">
                <a:solidFill>
                  <a:prstClr val="white"/>
                </a:solidFill>
              </a:rPr>
              <a:t>© Kemdikbud 2015</a:t>
            </a:r>
            <a:endParaRPr lang="id-ID" sz="1723" dirty="0">
              <a:solidFill>
                <a:prstClr val="white"/>
              </a:solidFill>
            </a:endParaRPr>
          </a:p>
        </p:txBody>
      </p:sp>
    </p:spTree>
    <p:extLst>
      <p:ext uri="{BB962C8B-B14F-4D97-AF65-F5344CB8AC3E}">
        <p14:creationId xmlns:p14="http://schemas.microsoft.com/office/powerpoint/2010/main" val="290015881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19282344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33137867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l="3000" t="-4000" r="3000" b="-4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69333" y="177800"/>
            <a:ext cx="11768667" cy="6489700"/>
          </a:xfrm>
          <a:ln w="57150">
            <a:solidFill>
              <a:srgbClr val="FF0000"/>
            </a:solidFill>
          </a:ln>
        </p:spPr>
        <p:txBody>
          <a:bodyPr/>
          <a:lstStyle/>
          <a:p>
            <a:r>
              <a:rPr lang="en-US" smtClean="0"/>
              <a:t>Click to edit Master title style</a:t>
            </a:r>
            <a:endParaRPr lang="id-ID"/>
          </a:p>
        </p:txBody>
      </p:sp>
    </p:spTree>
    <p:extLst>
      <p:ext uri="{BB962C8B-B14F-4D97-AF65-F5344CB8AC3E}">
        <p14:creationId xmlns:p14="http://schemas.microsoft.com/office/powerpoint/2010/main" val="3055877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499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13912359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30128967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16920281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02537590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19183056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30925669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 Others">
    <p:spTree>
      <p:nvGrpSpPr>
        <p:cNvPr id="1" name=""/>
        <p:cNvGrpSpPr/>
        <p:nvPr/>
      </p:nvGrpSpPr>
      <p:grpSpPr>
        <a:xfrm>
          <a:off x="0" y="0"/>
          <a:ext cx="0" cy="0"/>
          <a:chOff x="0" y="0"/>
          <a:chExt cx="0" cy="0"/>
        </a:xfrm>
      </p:grpSpPr>
      <p:sp>
        <p:nvSpPr>
          <p:cNvPr id="5" name="Rectangle 4"/>
          <p:cNvSpPr/>
          <p:nvPr userDrawn="1"/>
        </p:nvSpPr>
        <p:spPr>
          <a:xfrm>
            <a:off x="0" y="3"/>
            <a:ext cx="12192000" cy="5816367"/>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512611" y="6004955"/>
            <a:ext cx="9668133" cy="849720"/>
            <a:chOff x="786553" y="5716911"/>
            <a:chExt cx="5417050" cy="849716"/>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553" y="5729589"/>
              <a:ext cx="492429" cy="607922"/>
            </a:xfrm>
            <a:prstGeom prst="rect">
              <a:avLst/>
            </a:prstGeom>
          </p:spPr>
        </p:pic>
        <p:sp>
          <p:nvSpPr>
            <p:cNvPr id="11" name="TextBox 10"/>
            <p:cNvSpPr txBox="1"/>
            <p:nvPr/>
          </p:nvSpPr>
          <p:spPr>
            <a:xfrm>
              <a:off x="2385338" y="5716911"/>
              <a:ext cx="3818265" cy="849716"/>
            </a:xfrm>
            <a:prstGeom prst="rect">
              <a:avLst/>
            </a:prstGeom>
            <a:noFill/>
          </p:spPr>
          <p:txBody>
            <a:bodyPr wrap="none" rtlCol="0">
              <a:spAutoFit/>
            </a:bodyPr>
            <a:lstStyle/>
            <a:p>
              <a:pPr algn="ctr" defTabSz="1218799"/>
              <a:r>
                <a:rPr lang="en-US" sz="2461" b="1" dirty="0">
                  <a:solidFill>
                    <a:srgbClr val="404040"/>
                  </a:solidFill>
                  <a:latin typeface="Century Gothic"/>
                  <a:cs typeface="Century Gothic"/>
                </a:rPr>
                <a:t>Kementerian Pendidikan dan Kebudayaan </a:t>
              </a:r>
              <a:endParaRPr lang="id-ID" sz="2461" b="1" dirty="0">
                <a:solidFill>
                  <a:srgbClr val="404040"/>
                </a:solidFill>
                <a:latin typeface="Century Gothic"/>
                <a:cs typeface="Century Gothic"/>
              </a:endParaRPr>
            </a:p>
            <a:p>
              <a:pPr algn="ctr" defTabSz="1218799"/>
              <a:r>
                <a:rPr lang="en-US" sz="2461" b="1" dirty="0" err="1">
                  <a:solidFill>
                    <a:srgbClr val="404040"/>
                  </a:solidFill>
                  <a:latin typeface="Century Gothic"/>
                  <a:cs typeface="Century Gothic"/>
                </a:rPr>
                <a:t>Republik</a:t>
              </a:r>
              <a:r>
                <a:rPr lang="en-US" sz="2461" b="1" dirty="0">
                  <a:solidFill>
                    <a:srgbClr val="404040"/>
                  </a:solidFill>
                  <a:latin typeface="Century Gothic"/>
                  <a:cs typeface="Century Gothic"/>
                </a:rPr>
                <a:t> Indonesia</a:t>
              </a:r>
            </a:p>
          </p:txBody>
        </p:sp>
      </p:grpSp>
    </p:spTree>
    <p:extLst>
      <p:ext uri="{BB962C8B-B14F-4D97-AF65-F5344CB8AC3E}">
        <p14:creationId xmlns:p14="http://schemas.microsoft.com/office/powerpoint/2010/main" val="271298157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07261154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36769303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263988979"/>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696572467"/>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96295372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l="3000" t="-4000" r="3000" b="-4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69333" y="177800"/>
            <a:ext cx="11768667" cy="6489700"/>
          </a:xfrm>
          <a:ln w="57150">
            <a:solidFill>
              <a:srgbClr val="FF0000"/>
            </a:solidFill>
          </a:ln>
        </p:spPr>
        <p:txBody>
          <a:bodyPr/>
          <a:lstStyle/>
          <a:p>
            <a:r>
              <a:rPr lang="en-US" smtClean="0"/>
              <a:t>Click to edit Master title style</a:t>
            </a:r>
            <a:endParaRPr lang="id-ID"/>
          </a:p>
        </p:txBody>
      </p:sp>
    </p:spTree>
    <p:extLst>
      <p:ext uri="{BB962C8B-B14F-4D97-AF65-F5344CB8AC3E}">
        <p14:creationId xmlns:p14="http://schemas.microsoft.com/office/powerpoint/2010/main" val="10005121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1_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0723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41485092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800801109"/>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7544951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 Faceboo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3382CE"/>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4" name="Slide Number Placeholder 5"/>
          <p:cNvSpPr>
            <a:spLocks noGrp="1"/>
          </p:cNvSpPr>
          <p:nvPr>
            <p:ph type="sldNum" sz="quarter" idx="4"/>
          </p:nvPr>
        </p:nvSpPr>
        <p:spPr>
          <a:xfrm>
            <a:off x="8737600" y="6356356"/>
            <a:ext cx="2844800" cy="365125"/>
          </a:xfrm>
          <a:prstGeom prst="rect">
            <a:avLst/>
          </a:prstGeom>
        </p:spPr>
        <p:txBody>
          <a:bodyPr vert="horz" lIns="91433" tIns="45717" rIns="91433" bIns="45717" rtlCol="0" anchor="ctr"/>
          <a:lstStyle>
            <a:lvl1pPr algn="r" fontAlgn="auto">
              <a:spcBef>
                <a:spcPts val="0"/>
              </a:spcBef>
              <a:spcAft>
                <a:spcPts val="0"/>
              </a:spcAft>
              <a:defRPr sz="1477">
                <a:solidFill>
                  <a:schemeClr val="tx1">
                    <a:tint val="75000"/>
                  </a:schemeClr>
                </a:solidFill>
                <a:latin typeface="+mn-lt"/>
                <a:cs typeface="+mn-cs"/>
              </a:defRPr>
            </a:lvl1pPr>
          </a:lstStyle>
          <a:p>
            <a:pPr defTabSz="562665">
              <a:defRPr/>
            </a:pPr>
            <a:fld id="{D450A26D-96BB-436A-85E2-A9CDB9CC6251}" type="slidenum">
              <a:rPr lang="en-US" smtClean="0">
                <a:solidFill>
                  <a:prstClr val="black">
                    <a:tint val="75000"/>
                  </a:prstClr>
                </a:solidFill>
              </a:rPr>
              <a:pPr defTabSz="562665">
                <a:defRPr/>
              </a:pPr>
              <a:t>‹#›</a:t>
            </a:fld>
            <a:endParaRPr lang="en-US">
              <a:solidFill>
                <a:prstClr val="black">
                  <a:tint val="75000"/>
                </a:prstClr>
              </a:solidFill>
            </a:endParaRPr>
          </a:p>
        </p:txBody>
      </p:sp>
      <p:sp>
        <p:nvSpPr>
          <p:cNvPr id="5" name="Footer Placeholder 8"/>
          <p:cNvSpPr txBox="1">
            <a:spLocks/>
          </p:cNvSpPr>
          <p:nvPr userDrawn="1"/>
        </p:nvSpPr>
        <p:spPr>
          <a:xfrm>
            <a:off x="4165600" y="6579016"/>
            <a:ext cx="3860800" cy="365125"/>
          </a:xfrm>
          <a:prstGeom prst="rect">
            <a:avLst/>
          </a:prstGeom>
        </p:spPr>
        <p:txBody>
          <a:bodyPr vert="horz" lIns="137540" tIns="68769" rIns="137540" bIns="68769" rtlCol="0" anchor="ctr"/>
          <a:lstStyle>
            <a:defPPr>
              <a:defRPr lang="id-ID"/>
            </a:defPPr>
            <a:lvl1pPr marL="0" algn="ctr" defTabSz="914122" rtl="0" eaLnBrk="1" latinLnBrk="0" hangingPunct="1">
              <a:defRPr sz="1292" kern="1200">
                <a:solidFill>
                  <a:schemeClr val="tx1">
                    <a:tint val="75000"/>
                  </a:schemeClr>
                </a:solidFill>
                <a:latin typeface="+mn-lt"/>
                <a:ea typeface="+mn-ea"/>
                <a:cs typeface="+mn-cs"/>
              </a:defRPr>
            </a:lvl1pPr>
            <a:lvl2pPr marL="457060" algn="l" defTabSz="914122" rtl="0" eaLnBrk="1" latinLnBrk="0" hangingPunct="1">
              <a:defRPr sz="1800" kern="1200">
                <a:solidFill>
                  <a:schemeClr val="tx1"/>
                </a:solidFill>
                <a:latin typeface="+mn-lt"/>
                <a:ea typeface="+mn-ea"/>
                <a:cs typeface="+mn-cs"/>
              </a:defRPr>
            </a:lvl2pPr>
            <a:lvl3pPr marL="914122" algn="l" defTabSz="914122" rtl="0" eaLnBrk="1" latinLnBrk="0" hangingPunct="1">
              <a:defRPr sz="1800" kern="1200">
                <a:solidFill>
                  <a:schemeClr val="tx1"/>
                </a:solidFill>
                <a:latin typeface="+mn-lt"/>
                <a:ea typeface="+mn-ea"/>
                <a:cs typeface="+mn-cs"/>
              </a:defRPr>
            </a:lvl3pPr>
            <a:lvl4pPr marL="1371180" algn="l" defTabSz="914122" rtl="0" eaLnBrk="1" latinLnBrk="0" hangingPunct="1">
              <a:defRPr sz="1800" kern="1200">
                <a:solidFill>
                  <a:schemeClr val="tx1"/>
                </a:solidFill>
                <a:latin typeface="+mn-lt"/>
                <a:ea typeface="+mn-ea"/>
                <a:cs typeface="+mn-cs"/>
              </a:defRPr>
            </a:lvl4pPr>
            <a:lvl5pPr marL="1828240" algn="l" defTabSz="914122" rtl="0" eaLnBrk="1" latinLnBrk="0" hangingPunct="1">
              <a:defRPr sz="1800" kern="1200">
                <a:solidFill>
                  <a:schemeClr val="tx1"/>
                </a:solidFill>
                <a:latin typeface="+mn-lt"/>
                <a:ea typeface="+mn-ea"/>
                <a:cs typeface="+mn-cs"/>
              </a:defRPr>
            </a:lvl5pPr>
            <a:lvl6pPr marL="2285302" algn="l" defTabSz="914122" rtl="0" eaLnBrk="1" latinLnBrk="0" hangingPunct="1">
              <a:defRPr sz="1800" kern="1200">
                <a:solidFill>
                  <a:schemeClr val="tx1"/>
                </a:solidFill>
                <a:latin typeface="+mn-lt"/>
                <a:ea typeface="+mn-ea"/>
                <a:cs typeface="+mn-cs"/>
              </a:defRPr>
            </a:lvl6pPr>
            <a:lvl7pPr marL="2742363" algn="l" defTabSz="914122" rtl="0" eaLnBrk="1" latinLnBrk="0" hangingPunct="1">
              <a:defRPr sz="1800" kern="1200">
                <a:solidFill>
                  <a:schemeClr val="tx1"/>
                </a:solidFill>
                <a:latin typeface="+mn-lt"/>
                <a:ea typeface="+mn-ea"/>
                <a:cs typeface="+mn-cs"/>
              </a:defRPr>
            </a:lvl7pPr>
            <a:lvl8pPr marL="3199423" algn="l" defTabSz="914122" rtl="0" eaLnBrk="1" latinLnBrk="0" hangingPunct="1">
              <a:defRPr sz="1800" kern="1200">
                <a:solidFill>
                  <a:schemeClr val="tx1"/>
                </a:solidFill>
                <a:latin typeface="+mn-lt"/>
                <a:ea typeface="+mn-ea"/>
                <a:cs typeface="+mn-cs"/>
              </a:defRPr>
            </a:lvl8pPr>
            <a:lvl9pPr marL="3656483" algn="l" defTabSz="914122" rtl="0" eaLnBrk="1" latinLnBrk="0" hangingPunct="1">
              <a:defRPr sz="1800" kern="1200">
                <a:solidFill>
                  <a:schemeClr val="tx1"/>
                </a:solidFill>
                <a:latin typeface="+mn-lt"/>
                <a:ea typeface="+mn-ea"/>
                <a:cs typeface="+mn-cs"/>
              </a:defRPr>
            </a:lvl9pPr>
          </a:lstStyle>
          <a:p>
            <a:pPr>
              <a:defRPr/>
            </a:pPr>
            <a:r>
              <a:rPr lang="id-ID" sz="1723" dirty="0" smtClean="0">
                <a:solidFill>
                  <a:prstClr val="white"/>
                </a:solidFill>
              </a:rPr>
              <a:t>© Ditjen GTK 2016</a:t>
            </a:r>
            <a:endParaRPr lang="id-ID" sz="1723" dirty="0">
              <a:solidFill>
                <a:prstClr val="white"/>
              </a:solidFill>
            </a:endParaRPr>
          </a:p>
        </p:txBody>
      </p:sp>
    </p:spTree>
    <p:extLst>
      <p:ext uri="{BB962C8B-B14F-4D97-AF65-F5344CB8AC3E}">
        <p14:creationId xmlns:p14="http://schemas.microsoft.com/office/powerpoint/2010/main" val="111382047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842202140"/>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405692246"/>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73636102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535070971"/>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244847940"/>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91058553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772078100"/>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76640458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l="3000" t="-4000" r="3000" b="-4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69333" y="177800"/>
            <a:ext cx="11768667" cy="6489700"/>
          </a:xfrm>
          <a:ln w="57150">
            <a:solidFill>
              <a:srgbClr val="FF0000"/>
            </a:solidFill>
          </a:ln>
        </p:spPr>
        <p:txBody>
          <a:bodyPr/>
          <a:lstStyle/>
          <a:p>
            <a:r>
              <a:rPr lang="en-US" smtClean="0"/>
              <a:t>Click to edit Master title style</a:t>
            </a:r>
            <a:endParaRPr lang="id-ID"/>
          </a:p>
        </p:txBody>
      </p:sp>
    </p:spTree>
    <p:extLst>
      <p:ext uri="{BB962C8B-B14F-4D97-AF65-F5344CB8AC3E}">
        <p14:creationId xmlns:p14="http://schemas.microsoft.com/office/powerpoint/2010/main" val="34687025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1_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17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Transition - Facebook">
    <p:spTree>
      <p:nvGrpSpPr>
        <p:cNvPr id="1" name=""/>
        <p:cNvGrpSpPr/>
        <p:nvPr/>
      </p:nvGrpSpPr>
      <p:grpSpPr>
        <a:xfrm>
          <a:off x="0" y="0"/>
          <a:ext cx="0" cy="0"/>
          <a:chOff x="0" y="0"/>
          <a:chExt cx="0" cy="0"/>
        </a:xfrm>
      </p:grpSpPr>
      <p:sp>
        <p:nvSpPr>
          <p:cNvPr id="2" name="Rectangle 1"/>
          <p:cNvSpPr/>
          <p:nvPr userDrawn="1"/>
        </p:nvSpPr>
        <p:spPr>
          <a:xfrm>
            <a:off x="0" y="3"/>
            <a:ext cx="12192000" cy="5816367"/>
          </a:xfrm>
          <a:prstGeom prst="rect">
            <a:avLst/>
          </a:prstGeom>
          <a:solidFill>
            <a:srgbClr val="3382CE"/>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512611" y="6004955"/>
            <a:ext cx="9668133" cy="849720"/>
            <a:chOff x="786553" y="5716911"/>
            <a:chExt cx="5417050" cy="849716"/>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553" y="5729589"/>
              <a:ext cx="492429" cy="607922"/>
            </a:xfrm>
            <a:prstGeom prst="rect">
              <a:avLst/>
            </a:prstGeom>
          </p:spPr>
        </p:pic>
        <p:sp>
          <p:nvSpPr>
            <p:cNvPr id="6" name="TextBox 5"/>
            <p:cNvSpPr txBox="1"/>
            <p:nvPr/>
          </p:nvSpPr>
          <p:spPr>
            <a:xfrm>
              <a:off x="2385338" y="5716911"/>
              <a:ext cx="3818265" cy="849716"/>
            </a:xfrm>
            <a:prstGeom prst="rect">
              <a:avLst/>
            </a:prstGeom>
            <a:noFill/>
          </p:spPr>
          <p:txBody>
            <a:bodyPr wrap="none" rtlCol="0">
              <a:spAutoFit/>
            </a:bodyPr>
            <a:lstStyle/>
            <a:p>
              <a:pPr algn="ctr" defTabSz="1218799"/>
              <a:r>
                <a:rPr lang="en-US" sz="2461" b="1" dirty="0">
                  <a:solidFill>
                    <a:srgbClr val="404040"/>
                  </a:solidFill>
                  <a:latin typeface="Century Gothic"/>
                  <a:cs typeface="Century Gothic"/>
                </a:rPr>
                <a:t>Kementerian Pendidikan dan Kebudayaan </a:t>
              </a:r>
              <a:endParaRPr lang="id-ID" sz="2461" b="1" dirty="0">
                <a:solidFill>
                  <a:srgbClr val="404040"/>
                </a:solidFill>
                <a:latin typeface="Century Gothic"/>
                <a:cs typeface="Century Gothic"/>
              </a:endParaRPr>
            </a:p>
            <a:p>
              <a:pPr algn="ctr" defTabSz="1218799"/>
              <a:r>
                <a:rPr lang="en-US" sz="2461" b="1" dirty="0" err="1">
                  <a:solidFill>
                    <a:srgbClr val="404040"/>
                  </a:solidFill>
                  <a:latin typeface="Century Gothic"/>
                  <a:cs typeface="Century Gothic"/>
                </a:rPr>
                <a:t>Republik</a:t>
              </a:r>
              <a:r>
                <a:rPr lang="en-US" sz="2461" b="1" dirty="0">
                  <a:solidFill>
                    <a:srgbClr val="404040"/>
                  </a:solidFill>
                  <a:latin typeface="Century Gothic"/>
                  <a:cs typeface="Century Gothic"/>
                </a:rPr>
                <a:t> Indonesia</a:t>
              </a:r>
            </a:p>
          </p:txBody>
        </p:sp>
      </p:grpSp>
    </p:spTree>
    <p:extLst>
      <p:ext uri="{BB962C8B-B14F-4D97-AF65-F5344CB8AC3E}">
        <p14:creationId xmlns:p14="http://schemas.microsoft.com/office/powerpoint/2010/main" val="75130990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EE13D5-C4F1-4503-8465-04001C055C4D}" type="datetimeFigureOut">
              <a:rPr lang="id-ID" smtClean="0"/>
              <a:pPr/>
              <a:t>16/10/2016</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1F034B-E376-458A-922A-72F3449EEAE1}" type="slidenum">
              <a:rPr lang="id-ID" smtClean="0"/>
              <a:pPr/>
              <a:t>‹#›</a:t>
            </a:fld>
            <a:endParaRPr lang="id-ID"/>
          </a:p>
        </p:txBody>
      </p:sp>
    </p:spTree>
    <p:extLst>
      <p:ext uri="{BB962C8B-B14F-4D97-AF65-F5344CB8AC3E}">
        <p14:creationId xmlns:p14="http://schemas.microsoft.com/office/powerpoint/2010/main" val="2704102095"/>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5" name="Footer Placeholder 4"/>
          <p:cNvSpPr>
            <a:spLocks noGrp="1"/>
          </p:cNvSpPr>
          <p:nvPr>
            <p:ph type="ftr" sz="quarter" idx="11"/>
          </p:nvPr>
        </p:nvSpPr>
        <p:spPr/>
        <p:txBody>
          <a:bodyPr/>
          <a:lstStyle>
            <a:extLst/>
          </a:lstStyle>
          <a:p>
            <a:endParaRPr lang="id-ID">
              <a:solidFill>
                <a:prstClr val="black"/>
              </a:solidFill>
            </a:endParaRPr>
          </a:p>
        </p:txBody>
      </p:sp>
      <p:sp>
        <p:nvSpPr>
          <p:cNvPr id="6" name="Slide Number Placeholder 5"/>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0314606"/>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EE13D5-C4F1-4503-8465-04001C055C4D}" type="datetimeFigureOut">
              <a:rPr lang="id-ID" smtClean="0">
                <a:solidFill>
                  <a:prstClr val="white"/>
                </a:solidFill>
              </a:rPr>
              <a:pPr/>
              <a:t>16/10/2016</a:t>
            </a:fld>
            <a:endParaRPr lang="id-ID">
              <a:solidFill>
                <a:prstClr val="white"/>
              </a:solidFill>
            </a:endParaRPr>
          </a:p>
        </p:txBody>
      </p:sp>
      <p:sp>
        <p:nvSpPr>
          <p:cNvPr id="5" name="Footer Placeholder 4"/>
          <p:cNvSpPr>
            <a:spLocks noGrp="1"/>
          </p:cNvSpPr>
          <p:nvPr>
            <p:ph type="ftr" sz="quarter" idx="11"/>
          </p:nvPr>
        </p:nvSpPr>
        <p:spPr/>
        <p:txBody>
          <a:bodyPr/>
          <a:lstStyle>
            <a:extLst/>
          </a:lstStyle>
          <a:p>
            <a:endParaRPr lang="id-ID">
              <a:solidFill>
                <a:prstClr val="white"/>
              </a:solidFill>
            </a:endParaRPr>
          </a:p>
        </p:txBody>
      </p:sp>
      <p:sp>
        <p:nvSpPr>
          <p:cNvPr id="6" name="Slide Number Placeholder 5"/>
          <p:cNvSpPr>
            <a:spLocks noGrp="1"/>
          </p:cNvSpPr>
          <p:nvPr>
            <p:ph type="sldNum" sz="quarter" idx="12"/>
          </p:nvPr>
        </p:nvSpPr>
        <p:spPr/>
        <p:txBody>
          <a:bodyPr/>
          <a:lstStyle>
            <a:extLst/>
          </a:lstStyle>
          <a:p>
            <a:fld id="{C61F034B-E376-458A-922A-72F3449EEAE1}" type="slidenum">
              <a:rPr lang="id-ID" smtClean="0">
                <a:solidFill>
                  <a:prstClr val="white"/>
                </a:solidFill>
              </a:rPr>
              <a:pPr/>
              <a:t>‹#›</a:t>
            </a:fld>
            <a:endParaRPr lang="id-ID">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14251296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EE13D5-C4F1-4503-8465-04001C055C4D}" type="datetimeFigureOut">
              <a:rPr lang="id-ID" smtClean="0">
                <a:solidFill>
                  <a:prstClr val="white"/>
                </a:solidFill>
              </a:rPr>
              <a:pPr/>
              <a:t>16/10/2016</a:t>
            </a:fld>
            <a:endParaRPr lang="id-ID">
              <a:solidFill>
                <a:prstClr val="white"/>
              </a:solidFill>
            </a:endParaRPr>
          </a:p>
        </p:txBody>
      </p:sp>
      <p:sp>
        <p:nvSpPr>
          <p:cNvPr id="6" name="Footer Placeholder 5"/>
          <p:cNvSpPr>
            <a:spLocks noGrp="1"/>
          </p:cNvSpPr>
          <p:nvPr>
            <p:ph type="ftr" sz="quarter" idx="11"/>
          </p:nvPr>
        </p:nvSpPr>
        <p:spPr/>
        <p:txBody>
          <a:bodyPr/>
          <a:lstStyle>
            <a:extLst/>
          </a:lstStyle>
          <a:p>
            <a:endParaRPr lang="id-ID">
              <a:solidFill>
                <a:prstClr val="white"/>
              </a:solidFill>
            </a:endParaRPr>
          </a:p>
        </p:txBody>
      </p:sp>
      <p:sp>
        <p:nvSpPr>
          <p:cNvPr id="7" name="Slide Number Placeholder 6"/>
          <p:cNvSpPr>
            <a:spLocks noGrp="1"/>
          </p:cNvSpPr>
          <p:nvPr>
            <p:ph type="sldNum" sz="quarter" idx="12"/>
          </p:nvPr>
        </p:nvSpPr>
        <p:spPr/>
        <p:txBody>
          <a:bodyPr/>
          <a:lstStyle>
            <a:extLst/>
          </a:lstStyle>
          <a:p>
            <a:fld id="{C61F034B-E376-458A-922A-72F3449EEAE1}" type="slidenum">
              <a:rPr lang="id-ID" smtClean="0">
                <a:solidFill>
                  <a:prstClr val="white"/>
                </a:solidFill>
              </a:rPr>
              <a:pPr/>
              <a:t>‹#›</a:t>
            </a:fld>
            <a:endParaRPr lang="id-ID">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587489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8" name="Footer Placeholder 7"/>
          <p:cNvSpPr>
            <a:spLocks noGrp="1"/>
          </p:cNvSpPr>
          <p:nvPr>
            <p:ph type="ftr" sz="quarter" idx="11"/>
          </p:nvPr>
        </p:nvSpPr>
        <p:spPr/>
        <p:txBody>
          <a:bodyPr/>
          <a:lstStyle>
            <a:extLst/>
          </a:lstStyle>
          <a:p>
            <a:endParaRPr lang="id-ID">
              <a:solidFill>
                <a:prstClr val="black"/>
              </a:solidFill>
            </a:endParaRPr>
          </a:p>
        </p:txBody>
      </p:sp>
      <p:sp>
        <p:nvSpPr>
          <p:cNvPr id="9" name="Slide Number Placeholder 8"/>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4793388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EE13D5-C4F1-4503-8465-04001C055C4D}" type="datetimeFigureOut">
              <a:rPr lang="id-ID" smtClean="0">
                <a:solidFill>
                  <a:prstClr val="white"/>
                </a:solidFill>
              </a:rPr>
              <a:pPr/>
              <a:t>16/10/2016</a:t>
            </a:fld>
            <a:endParaRPr lang="id-ID">
              <a:solidFill>
                <a:prstClr val="white"/>
              </a:solidFill>
            </a:endParaRPr>
          </a:p>
        </p:txBody>
      </p:sp>
      <p:sp>
        <p:nvSpPr>
          <p:cNvPr id="4" name="Footer Placeholder 3"/>
          <p:cNvSpPr>
            <a:spLocks noGrp="1"/>
          </p:cNvSpPr>
          <p:nvPr>
            <p:ph type="ftr" sz="quarter" idx="11"/>
          </p:nvPr>
        </p:nvSpPr>
        <p:spPr/>
        <p:txBody>
          <a:bodyPr/>
          <a:lstStyle>
            <a:extLst/>
          </a:lstStyle>
          <a:p>
            <a:endParaRPr lang="id-ID">
              <a:solidFill>
                <a:prstClr val="white"/>
              </a:solidFill>
            </a:endParaRPr>
          </a:p>
        </p:txBody>
      </p:sp>
      <p:sp>
        <p:nvSpPr>
          <p:cNvPr id="5" name="Slide Number Placeholder 4"/>
          <p:cNvSpPr>
            <a:spLocks noGrp="1"/>
          </p:cNvSpPr>
          <p:nvPr>
            <p:ph type="sldNum" sz="quarter" idx="12"/>
          </p:nvPr>
        </p:nvSpPr>
        <p:spPr/>
        <p:txBody>
          <a:bodyPr/>
          <a:lstStyle>
            <a:extLst/>
          </a:lstStyle>
          <a:p>
            <a:fld id="{C61F034B-E376-458A-922A-72F3449EEAE1}" type="slidenum">
              <a:rPr lang="id-ID" smtClean="0">
                <a:solidFill>
                  <a:prstClr val="white"/>
                </a:solidFill>
              </a:rPr>
              <a:pPr/>
              <a:t>‹#›</a:t>
            </a:fld>
            <a:endParaRPr lang="id-ID">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360485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3" name="Footer Placeholder 2"/>
          <p:cNvSpPr>
            <a:spLocks noGrp="1"/>
          </p:cNvSpPr>
          <p:nvPr>
            <p:ph type="ftr" sz="quarter" idx="11"/>
          </p:nvPr>
        </p:nvSpPr>
        <p:spPr/>
        <p:txBody>
          <a:bodyPr/>
          <a:lstStyle>
            <a:extLst/>
          </a:lstStyle>
          <a:p>
            <a:endParaRPr lang="id-ID">
              <a:solidFill>
                <a:prstClr val="black"/>
              </a:solidFill>
            </a:endParaRPr>
          </a:p>
        </p:txBody>
      </p:sp>
      <p:sp>
        <p:nvSpPr>
          <p:cNvPr id="4" name="Slide Number Placeholder 3"/>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896896385"/>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6" name="Footer Placeholder 5"/>
          <p:cNvSpPr>
            <a:spLocks noGrp="1"/>
          </p:cNvSpPr>
          <p:nvPr>
            <p:ph type="ftr" sz="quarter" idx="11"/>
          </p:nvPr>
        </p:nvSpPr>
        <p:spPr/>
        <p:txBody>
          <a:bodyPr/>
          <a:lstStyle>
            <a:extLst/>
          </a:lstStyle>
          <a:p>
            <a:endParaRPr lang="id-ID">
              <a:solidFill>
                <a:prstClr val="black"/>
              </a:solidFill>
            </a:endParaRPr>
          </a:p>
        </p:txBody>
      </p:sp>
      <p:sp>
        <p:nvSpPr>
          <p:cNvPr id="7" name="Slide Number Placeholder 6"/>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9935829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EE13D5-C4F1-4503-8465-04001C055C4D}" type="datetimeFigureOut">
              <a:rPr lang="id-ID" smtClean="0">
                <a:solidFill>
                  <a:prstClr val="white"/>
                </a:solidFill>
              </a:rPr>
              <a:pPr/>
              <a:t>16/10/2016</a:t>
            </a:fld>
            <a:endParaRPr lang="id-ID">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id-ID">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1F034B-E376-458A-922A-72F3449EEAE1}" type="slidenum">
              <a:rPr lang="id-ID" smtClean="0">
                <a:solidFill>
                  <a:prstClr val="white"/>
                </a:solidFill>
              </a:rPr>
              <a:pPr/>
              <a:t>‹#›</a:t>
            </a:fld>
            <a:endParaRPr lang="id-ID">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12051503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5" name="Footer Placeholder 4"/>
          <p:cNvSpPr>
            <a:spLocks noGrp="1"/>
          </p:cNvSpPr>
          <p:nvPr>
            <p:ph type="ftr" sz="quarter" idx="11"/>
          </p:nvPr>
        </p:nvSpPr>
        <p:spPr/>
        <p:txBody>
          <a:bodyPr/>
          <a:lstStyle>
            <a:extLst/>
          </a:lstStyle>
          <a:p>
            <a:endParaRPr lang="id-ID">
              <a:solidFill>
                <a:prstClr val="black"/>
              </a:solidFill>
            </a:endParaRPr>
          </a:p>
        </p:txBody>
      </p:sp>
      <p:sp>
        <p:nvSpPr>
          <p:cNvPr id="6" name="Slide Number Placeholder 5"/>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280958055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011660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5" name="Footer Placeholder 4"/>
          <p:cNvSpPr>
            <a:spLocks noGrp="1"/>
          </p:cNvSpPr>
          <p:nvPr>
            <p:ph type="ftr" sz="quarter" idx="11"/>
          </p:nvPr>
        </p:nvSpPr>
        <p:spPr/>
        <p:txBody>
          <a:bodyPr/>
          <a:lstStyle>
            <a:extLst/>
          </a:lstStyle>
          <a:p>
            <a:endParaRPr lang="id-ID">
              <a:solidFill>
                <a:prstClr val="black"/>
              </a:solidFill>
            </a:endParaRPr>
          </a:p>
        </p:txBody>
      </p:sp>
      <p:sp>
        <p:nvSpPr>
          <p:cNvPr id="6" name="Slide Number Placeholder 5"/>
          <p:cNvSpPr>
            <a:spLocks noGrp="1"/>
          </p:cNvSpPr>
          <p:nvPr>
            <p:ph type="sldNum" sz="quarter" idx="12"/>
          </p:nvPr>
        </p:nvSpPr>
        <p:spPr/>
        <p:txBody>
          <a:bodyPr/>
          <a:lstStyle>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563902122"/>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6103" y="4475415"/>
            <a:ext cx="11349200" cy="1141805"/>
          </a:xfrm>
          <a:extLst>
            <a:ext uri="{AF507438-7753-43E0-B8FC-AC1667EBCBE1}">
              <a14:hiddenEffects xmlns:a14="http://schemas.microsoft.com/office/drawing/2010/main">
                <a:effectLst>
                  <a:outerShdw dist="17961" dir="8100000" algn="ctr" rotWithShape="0">
                    <a:schemeClr val="tx1"/>
                  </a:outerShdw>
                </a:effectLst>
              </a14:hiddenEffects>
            </a:ext>
          </a:extLst>
        </p:spPr>
        <p:txBody>
          <a:bodyPr/>
          <a:lstStyle>
            <a:lvl1pPr>
              <a:defRPr sz="3976"/>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6103" y="5645908"/>
            <a:ext cx="7139013" cy="1101641"/>
          </a:xfrm>
        </p:spPr>
        <p:txBody>
          <a:bodyPr/>
          <a:lstStyle>
            <a:lvl1pPr marL="0" indent="0">
              <a:buFontTx/>
              <a:buNone/>
              <a:defRPr/>
            </a:lvl1pPr>
          </a:lstStyle>
          <a:p>
            <a:pPr lvl="0"/>
            <a:r>
              <a:rPr lang="en-US" noProof="0" smtClean="0"/>
              <a:t>Click to edit Master subtitle style</a:t>
            </a:r>
          </a:p>
        </p:txBody>
      </p:sp>
      <p:sp>
        <p:nvSpPr>
          <p:cNvPr id="4104"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105"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106" name="Rectangle 10"/>
          <p:cNvSpPr>
            <a:spLocks noGrp="1" noChangeArrowheads="1"/>
          </p:cNvSpPr>
          <p:nvPr>
            <p:ph type="sldNum" sz="quarter" idx="4"/>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41739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32355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8" y="4406563"/>
            <a:ext cx="10363390" cy="1362706"/>
          </a:xfrm>
        </p:spPr>
        <p:txBody>
          <a:bodyPr anchor="t"/>
          <a:lstStyle>
            <a:lvl1pPr algn="l">
              <a:defRPr sz="3614" b="1" cap="all"/>
            </a:lvl1pPr>
          </a:lstStyle>
          <a:p>
            <a:r>
              <a:rPr lang="en-US" smtClean="0"/>
              <a:t>Click to edit Master title style</a:t>
            </a:r>
            <a:endParaRPr lang="id-ID"/>
          </a:p>
        </p:txBody>
      </p:sp>
      <p:sp>
        <p:nvSpPr>
          <p:cNvPr id="3" name="Text Placeholder 2"/>
          <p:cNvSpPr>
            <a:spLocks noGrp="1"/>
          </p:cNvSpPr>
          <p:nvPr>
            <p:ph type="body" idx="1"/>
          </p:nvPr>
        </p:nvSpPr>
        <p:spPr>
          <a:xfrm>
            <a:off x="962928" y="2906151"/>
            <a:ext cx="10363390" cy="1500412"/>
          </a:xfrm>
        </p:spPr>
        <p:txBody>
          <a:bodyPr anchor="b"/>
          <a:lstStyle>
            <a:lvl1pPr marL="0" indent="0">
              <a:buNone/>
              <a:defRPr sz="1807"/>
            </a:lvl1pPr>
            <a:lvl2pPr marL="413126" indent="0">
              <a:buNone/>
              <a:defRPr sz="1626"/>
            </a:lvl2pPr>
            <a:lvl3pPr marL="826252" indent="0">
              <a:buNone/>
              <a:defRPr sz="1446"/>
            </a:lvl3pPr>
            <a:lvl4pPr marL="1239378" indent="0">
              <a:buNone/>
              <a:defRPr sz="1265"/>
            </a:lvl4pPr>
            <a:lvl5pPr marL="1652504" indent="0">
              <a:buNone/>
              <a:defRPr sz="1265"/>
            </a:lvl5pPr>
            <a:lvl6pPr marL="2065630" indent="0">
              <a:buNone/>
              <a:defRPr sz="1265"/>
            </a:lvl6pPr>
            <a:lvl7pPr marL="2478756" indent="0">
              <a:buNone/>
              <a:defRPr sz="1265"/>
            </a:lvl7pPr>
            <a:lvl8pPr marL="2891881" indent="0">
              <a:buNone/>
              <a:defRPr sz="1265"/>
            </a:lvl8pPr>
            <a:lvl9pPr marL="3305007" indent="0">
              <a:buNone/>
              <a:defRPr sz="1265"/>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58406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555939" y="1514756"/>
            <a:ext cx="5125445" cy="4750825"/>
          </a:xfrm>
        </p:spPr>
        <p:txBody>
          <a:bodyPr/>
          <a:lstStyle>
            <a:lvl1pPr>
              <a:defRPr sz="2530"/>
            </a:lvl1pPr>
            <a:lvl2pPr>
              <a:defRPr sz="2169"/>
            </a:lvl2pPr>
            <a:lvl3pPr>
              <a:defRPr sz="1807"/>
            </a:lvl3pPr>
            <a:lvl4pPr>
              <a:defRPr sz="1626"/>
            </a:lvl4pPr>
            <a:lvl5pPr>
              <a:defRPr sz="1626"/>
            </a:lvl5pPr>
            <a:lvl6pPr>
              <a:defRPr sz="1626"/>
            </a:lvl6pPr>
            <a:lvl7pPr>
              <a:defRPr sz="1626"/>
            </a:lvl7pPr>
            <a:lvl8pPr>
              <a:defRPr sz="1626"/>
            </a:lvl8pPr>
            <a:lvl9pPr>
              <a:defRPr sz="16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864435" y="1514756"/>
            <a:ext cx="5125445" cy="4750825"/>
          </a:xfrm>
        </p:spPr>
        <p:txBody>
          <a:bodyPr/>
          <a:lstStyle>
            <a:lvl1pPr>
              <a:defRPr sz="2530"/>
            </a:lvl1pPr>
            <a:lvl2pPr>
              <a:defRPr sz="2169"/>
            </a:lvl2pPr>
            <a:lvl3pPr>
              <a:defRPr sz="1807"/>
            </a:lvl3pPr>
            <a:lvl4pPr>
              <a:defRPr sz="1626"/>
            </a:lvl4pPr>
            <a:lvl5pPr>
              <a:defRPr sz="1626"/>
            </a:lvl5pPr>
            <a:lvl6pPr>
              <a:defRPr sz="1626"/>
            </a:lvl6pPr>
            <a:lvl7pPr>
              <a:defRPr sz="1626"/>
            </a:lvl7pPr>
            <a:lvl8pPr>
              <a:defRPr sz="1626"/>
            </a:lvl8pPr>
            <a:lvl9pPr>
              <a:defRPr sz="16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21367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73" y="273976"/>
            <a:ext cx="10971656" cy="1143239"/>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10172" y="1534838"/>
            <a:ext cx="5386676" cy="639755"/>
          </a:xfrm>
        </p:spPr>
        <p:txBody>
          <a:bodyPr anchor="b"/>
          <a:lstStyle>
            <a:lvl1pPr marL="0" indent="0">
              <a:buNone/>
              <a:defRPr sz="2169" b="1"/>
            </a:lvl1pPr>
            <a:lvl2pPr marL="413126" indent="0">
              <a:buNone/>
              <a:defRPr sz="1807" b="1"/>
            </a:lvl2pPr>
            <a:lvl3pPr marL="826252" indent="0">
              <a:buNone/>
              <a:defRPr sz="1626" b="1"/>
            </a:lvl3pPr>
            <a:lvl4pPr marL="1239378" indent="0">
              <a:buNone/>
              <a:defRPr sz="1446" b="1"/>
            </a:lvl4pPr>
            <a:lvl5pPr marL="1652504" indent="0">
              <a:buNone/>
              <a:defRPr sz="1446" b="1"/>
            </a:lvl5pPr>
            <a:lvl6pPr marL="2065630" indent="0">
              <a:buNone/>
              <a:defRPr sz="1446" b="1"/>
            </a:lvl6pPr>
            <a:lvl7pPr marL="2478756" indent="0">
              <a:buNone/>
              <a:defRPr sz="1446" b="1"/>
            </a:lvl7pPr>
            <a:lvl8pPr marL="2891881" indent="0">
              <a:buNone/>
              <a:defRPr sz="1446" b="1"/>
            </a:lvl8pPr>
            <a:lvl9pPr marL="3305007" indent="0">
              <a:buNone/>
              <a:defRPr sz="1446" b="1"/>
            </a:lvl9pPr>
          </a:lstStyle>
          <a:p>
            <a:pPr lvl="0"/>
            <a:r>
              <a:rPr lang="en-US" smtClean="0"/>
              <a:t>Click to edit Master text styles</a:t>
            </a:r>
          </a:p>
        </p:txBody>
      </p:sp>
      <p:sp>
        <p:nvSpPr>
          <p:cNvPr id="4" name="Content Placeholder 3"/>
          <p:cNvSpPr>
            <a:spLocks noGrp="1"/>
          </p:cNvSpPr>
          <p:nvPr>
            <p:ph sz="half" idx="2"/>
          </p:nvPr>
        </p:nvSpPr>
        <p:spPr>
          <a:xfrm>
            <a:off x="610172" y="2174593"/>
            <a:ext cx="5386676" cy="3951849"/>
          </a:xfrm>
        </p:spPr>
        <p:txBody>
          <a:bodyPr/>
          <a:lstStyle>
            <a:lvl1pPr>
              <a:defRPr sz="2169"/>
            </a:lvl1pPr>
            <a:lvl2pPr>
              <a:defRPr sz="1807"/>
            </a:lvl2pPr>
            <a:lvl3pPr>
              <a:defRPr sz="1626"/>
            </a:lvl3pPr>
            <a:lvl4pPr>
              <a:defRPr sz="1446"/>
            </a:lvl4pPr>
            <a:lvl5pPr>
              <a:defRPr sz="1446"/>
            </a:lvl5pPr>
            <a:lvl6pPr>
              <a:defRPr sz="1446"/>
            </a:lvl6pPr>
            <a:lvl7pPr>
              <a:defRPr sz="1446"/>
            </a:lvl7pPr>
            <a:lvl8pPr>
              <a:defRPr sz="1446"/>
            </a:lvl8pPr>
            <a:lvl9pPr>
              <a:defRPr sz="14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247" y="1534838"/>
            <a:ext cx="5388582" cy="639755"/>
          </a:xfrm>
        </p:spPr>
        <p:txBody>
          <a:bodyPr anchor="b"/>
          <a:lstStyle>
            <a:lvl1pPr marL="0" indent="0">
              <a:buNone/>
              <a:defRPr sz="2169" b="1"/>
            </a:lvl1pPr>
            <a:lvl2pPr marL="413126" indent="0">
              <a:buNone/>
              <a:defRPr sz="1807" b="1"/>
            </a:lvl2pPr>
            <a:lvl3pPr marL="826252" indent="0">
              <a:buNone/>
              <a:defRPr sz="1626" b="1"/>
            </a:lvl3pPr>
            <a:lvl4pPr marL="1239378" indent="0">
              <a:buNone/>
              <a:defRPr sz="1446" b="1"/>
            </a:lvl4pPr>
            <a:lvl5pPr marL="1652504" indent="0">
              <a:buNone/>
              <a:defRPr sz="1446" b="1"/>
            </a:lvl5pPr>
            <a:lvl6pPr marL="2065630" indent="0">
              <a:buNone/>
              <a:defRPr sz="1446" b="1"/>
            </a:lvl6pPr>
            <a:lvl7pPr marL="2478756" indent="0">
              <a:buNone/>
              <a:defRPr sz="1446" b="1"/>
            </a:lvl7pPr>
            <a:lvl8pPr marL="2891881" indent="0">
              <a:buNone/>
              <a:defRPr sz="1446" b="1"/>
            </a:lvl8pPr>
            <a:lvl9pPr marL="3305007" indent="0">
              <a:buNone/>
              <a:defRPr sz="1446" b="1"/>
            </a:lvl9pPr>
          </a:lstStyle>
          <a:p>
            <a:pPr lvl="0"/>
            <a:r>
              <a:rPr lang="en-US" smtClean="0"/>
              <a:t>Click to edit Master text styles</a:t>
            </a:r>
          </a:p>
        </p:txBody>
      </p:sp>
      <p:sp>
        <p:nvSpPr>
          <p:cNvPr id="6" name="Content Placeholder 5"/>
          <p:cNvSpPr>
            <a:spLocks noGrp="1"/>
          </p:cNvSpPr>
          <p:nvPr>
            <p:ph sz="quarter" idx="4"/>
          </p:nvPr>
        </p:nvSpPr>
        <p:spPr>
          <a:xfrm>
            <a:off x="6193247" y="2174593"/>
            <a:ext cx="5388582" cy="3951849"/>
          </a:xfrm>
        </p:spPr>
        <p:txBody>
          <a:bodyPr/>
          <a:lstStyle>
            <a:lvl1pPr>
              <a:defRPr sz="2169"/>
            </a:lvl1pPr>
            <a:lvl2pPr>
              <a:defRPr sz="1807"/>
            </a:lvl2pPr>
            <a:lvl3pPr>
              <a:defRPr sz="1626"/>
            </a:lvl3pPr>
            <a:lvl4pPr>
              <a:defRPr sz="1446"/>
            </a:lvl4pPr>
            <a:lvl5pPr>
              <a:defRPr sz="1446"/>
            </a:lvl5pPr>
            <a:lvl6pPr>
              <a:defRPr sz="1446"/>
            </a:lvl6pPr>
            <a:lvl7pPr>
              <a:defRPr sz="1446"/>
            </a:lvl7pPr>
            <a:lvl8pPr>
              <a:defRPr sz="1446"/>
            </a:lvl8pPr>
            <a:lvl9pPr>
              <a:defRPr sz="14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80097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61199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89345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73" y="272542"/>
            <a:ext cx="4009975" cy="1161887"/>
          </a:xfrm>
        </p:spPr>
        <p:txBody>
          <a:bodyPr anchor="b"/>
          <a:lstStyle>
            <a:lvl1pPr algn="l">
              <a:defRPr sz="1807" b="1"/>
            </a:lvl1pPr>
          </a:lstStyle>
          <a:p>
            <a:r>
              <a:rPr lang="en-US" smtClean="0"/>
              <a:t>Click to edit Master title style</a:t>
            </a:r>
            <a:endParaRPr lang="id-ID"/>
          </a:p>
        </p:txBody>
      </p:sp>
      <p:sp>
        <p:nvSpPr>
          <p:cNvPr id="3" name="Content Placeholder 2"/>
          <p:cNvSpPr>
            <a:spLocks noGrp="1"/>
          </p:cNvSpPr>
          <p:nvPr>
            <p:ph idx="1"/>
          </p:nvPr>
        </p:nvSpPr>
        <p:spPr>
          <a:xfrm>
            <a:off x="4766970" y="272541"/>
            <a:ext cx="6814859" cy="5853901"/>
          </a:xfrm>
        </p:spPr>
        <p:txBody>
          <a:bodyPr/>
          <a:lstStyle>
            <a:lvl1pPr>
              <a:defRPr sz="2892"/>
            </a:lvl1pPr>
            <a:lvl2pPr>
              <a:defRPr sz="2530"/>
            </a:lvl2pPr>
            <a:lvl3pPr>
              <a:defRPr sz="2169"/>
            </a:lvl3pPr>
            <a:lvl4pPr>
              <a:defRPr sz="1807"/>
            </a:lvl4pPr>
            <a:lvl5pPr>
              <a:defRPr sz="1807"/>
            </a:lvl5pPr>
            <a:lvl6pPr>
              <a:defRPr sz="1807"/>
            </a:lvl6pPr>
            <a:lvl7pPr>
              <a:defRPr sz="1807"/>
            </a:lvl7pPr>
            <a:lvl8pPr>
              <a:defRPr sz="1807"/>
            </a:lvl8pPr>
            <a:lvl9pPr>
              <a:defRPr sz="18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10173" y="1434428"/>
            <a:ext cx="4009975" cy="4692014"/>
          </a:xfrm>
        </p:spPr>
        <p:txBody>
          <a:bodyPr/>
          <a:lstStyle>
            <a:lvl1pPr marL="0" indent="0">
              <a:buNone/>
              <a:defRPr sz="1265"/>
            </a:lvl1pPr>
            <a:lvl2pPr marL="413126" indent="0">
              <a:buNone/>
              <a:defRPr sz="1084"/>
            </a:lvl2pPr>
            <a:lvl3pPr marL="826252" indent="0">
              <a:buNone/>
              <a:defRPr sz="904"/>
            </a:lvl3pPr>
            <a:lvl4pPr marL="1239378" indent="0">
              <a:buNone/>
              <a:defRPr sz="813"/>
            </a:lvl4pPr>
            <a:lvl5pPr marL="1652504" indent="0">
              <a:buNone/>
              <a:defRPr sz="813"/>
            </a:lvl5pPr>
            <a:lvl6pPr marL="2065630" indent="0">
              <a:buNone/>
              <a:defRPr sz="813"/>
            </a:lvl6pPr>
            <a:lvl7pPr marL="2478756" indent="0">
              <a:buNone/>
              <a:defRPr sz="813"/>
            </a:lvl7pPr>
            <a:lvl8pPr marL="2891881" indent="0">
              <a:buNone/>
              <a:defRPr sz="813"/>
            </a:lvl8pPr>
            <a:lvl9pPr marL="3305007"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866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6" y="4801030"/>
            <a:ext cx="7316343" cy="566599"/>
          </a:xfrm>
        </p:spPr>
        <p:txBody>
          <a:bodyPr anchor="b"/>
          <a:lstStyle>
            <a:lvl1pPr algn="l">
              <a:defRPr sz="1807" b="1"/>
            </a:lvl1pPr>
          </a:lstStyle>
          <a:p>
            <a:r>
              <a:rPr lang="en-US" smtClean="0"/>
              <a:t>Click to edit Master title style</a:t>
            </a:r>
            <a:endParaRPr lang="id-ID"/>
          </a:p>
        </p:txBody>
      </p:sp>
      <p:sp>
        <p:nvSpPr>
          <p:cNvPr id="3" name="Picture Placeholder 2"/>
          <p:cNvSpPr>
            <a:spLocks noGrp="1"/>
          </p:cNvSpPr>
          <p:nvPr>
            <p:ph type="pic" idx="1"/>
          </p:nvPr>
        </p:nvSpPr>
        <p:spPr>
          <a:xfrm>
            <a:off x="2389206" y="612502"/>
            <a:ext cx="7316343" cy="4115373"/>
          </a:xfrm>
        </p:spPr>
        <p:txBody>
          <a:bodyPr/>
          <a:lstStyle>
            <a:lvl1pPr marL="0" indent="0">
              <a:buNone/>
              <a:defRPr sz="2892"/>
            </a:lvl1pPr>
            <a:lvl2pPr marL="413126" indent="0">
              <a:buNone/>
              <a:defRPr sz="2530"/>
            </a:lvl2pPr>
            <a:lvl3pPr marL="826252" indent="0">
              <a:buNone/>
              <a:defRPr sz="2169"/>
            </a:lvl3pPr>
            <a:lvl4pPr marL="1239378" indent="0">
              <a:buNone/>
              <a:defRPr sz="1807"/>
            </a:lvl4pPr>
            <a:lvl5pPr marL="1652504" indent="0">
              <a:buNone/>
              <a:defRPr sz="1807"/>
            </a:lvl5pPr>
            <a:lvl6pPr marL="2065630" indent="0">
              <a:buNone/>
              <a:defRPr sz="1807"/>
            </a:lvl6pPr>
            <a:lvl7pPr marL="2478756" indent="0">
              <a:buNone/>
              <a:defRPr sz="1807"/>
            </a:lvl7pPr>
            <a:lvl8pPr marL="2891881" indent="0">
              <a:buNone/>
              <a:defRPr sz="1807"/>
            </a:lvl8pPr>
            <a:lvl9pPr marL="3305007" indent="0">
              <a:buNone/>
              <a:defRPr sz="1807"/>
            </a:lvl9pPr>
          </a:lstStyle>
          <a:p>
            <a:r>
              <a:rPr lang="en-US" smtClean="0"/>
              <a:t>Click icon to add picture</a:t>
            </a:r>
            <a:endParaRPr lang="id-ID"/>
          </a:p>
        </p:txBody>
      </p:sp>
      <p:sp>
        <p:nvSpPr>
          <p:cNvPr id="4" name="Text Placeholder 3"/>
          <p:cNvSpPr>
            <a:spLocks noGrp="1"/>
          </p:cNvSpPr>
          <p:nvPr>
            <p:ph type="body" sz="half" idx="2"/>
          </p:nvPr>
        </p:nvSpPr>
        <p:spPr>
          <a:xfrm>
            <a:off x="2389206" y="5367629"/>
            <a:ext cx="7316343" cy="804714"/>
          </a:xfrm>
        </p:spPr>
        <p:txBody>
          <a:bodyPr/>
          <a:lstStyle>
            <a:lvl1pPr marL="0" indent="0">
              <a:buNone/>
              <a:defRPr sz="1265"/>
            </a:lvl1pPr>
            <a:lvl2pPr marL="413126" indent="0">
              <a:buNone/>
              <a:defRPr sz="1084"/>
            </a:lvl2pPr>
            <a:lvl3pPr marL="826252" indent="0">
              <a:buNone/>
              <a:defRPr sz="904"/>
            </a:lvl3pPr>
            <a:lvl4pPr marL="1239378" indent="0">
              <a:buNone/>
              <a:defRPr sz="813"/>
            </a:lvl4pPr>
            <a:lvl5pPr marL="1652504" indent="0">
              <a:buNone/>
              <a:defRPr sz="813"/>
            </a:lvl5pPr>
            <a:lvl6pPr marL="2065630" indent="0">
              <a:buNone/>
              <a:defRPr sz="813"/>
            </a:lvl6pPr>
            <a:lvl7pPr marL="2478756" indent="0">
              <a:buNone/>
              <a:defRPr sz="813"/>
            </a:lvl7pPr>
            <a:lvl8pPr marL="2891881" indent="0">
              <a:buNone/>
              <a:defRPr sz="813"/>
            </a:lvl8pPr>
            <a:lvl9pPr marL="3305007"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9012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603654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10311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12751" y="68853"/>
            <a:ext cx="2677130" cy="619672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281361" y="68853"/>
            <a:ext cx="7848338" cy="619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D5DC8D-419D-4A16-B429-F5DD5CDF0E3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42603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195830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9850507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8327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868422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616990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609615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527393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6484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3280080"/>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781403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127332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47766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07943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36518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ransition - Default">
    <p:spTree>
      <p:nvGrpSpPr>
        <p:cNvPr id="1" name=""/>
        <p:cNvGrpSpPr/>
        <p:nvPr/>
      </p:nvGrpSpPr>
      <p:grpSpPr>
        <a:xfrm>
          <a:off x="0" y="0"/>
          <a:ext cx="0" cy="0"/>
          <a:chOff x="0" y="0"/>
          <a:chExt cx="0" cy="0"/>
        </a:xfrm>
      </p:grpSpPr>
      <p:sp>
        <p:nvSpPr>
          <p:cNvPr id="5" name="Rectangle 4"/>
          <p:cNvSpPr/>
          <p:nvPr userDrawn="1"/>
        </p:nvSpPr>
        <p:spPr>
          <a:xfrm>
            <a:off x="0" y="3"/>
            <a:ext cx="12192000" cy="5816367"/>
          </a:xfrm>
          <a:prstGeom prst="rect">
            <a:avLst/>
          </a:prstGeom>
          <a:solidFill>
            <a:srgbClr val="8B171E"/>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4720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7" name="Rectangle 16"/>
          <p:cNvSpPr/>
          <p:nvPr userDrawn="1"/>
        </p:nvSpPr>
        <p:spPr>
          <a:xfrm>
            <a:off x="71720" y="47736"/>
            <a:ext cx="12120280" cy="7035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99"/>
            <a:endParaRPr lang="en-US" sz="2216">
              <a:solidFill>
                <a:prstClr val="white"/>
              </a:solidFill>
            </a:endParaRPr>
          </a:p>
        </p:txBody>
      </p:sp>
      <p:sp>
        <p:nvSpPr>
          <p:cNvPr id="10" name="Rectangle 9"/>
          <p:cNvSpPr/>
          <p:nvPr userDrawn="1"/>
        </p:nvSpPr>
        <p:spPr>
          <a:xfrm>
            <a:off x="24630" y="18825"/>
            <a:ext cx="12118153" cy="6799507"/>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456" tIns="56229" rIns="112456" bIns="56229" rtlCol="0" anchor="ctr"/>
          <a:lstStyle/>
          <a:p>
            <a:pPr algn="ctr" defTabSz="1218799"/>
            <a:endParaRPr lang="id-ID" sz="2216" dirty="0">
              <a:solidFill>
                <a:prstClr val="white"/>
              </a:solidFill>
            </a:endParaRPr>
          </a:p>
        </p:txBody>
      </p:sp>
      <p:sp>
        <p:nvSpPr>
          <p:cNvPr id="16" name="Title 1"/>
          <p:cNvSpPr>
            <a:spLocks noGrp="1"/>
          </p:cNvSpPr>
          <p:nvPr>
            <p:ph type="title"/>
          </p:nvPr>
        </p:nvSpPr>
        <p:spPr>
          <a:xfrm>
            <a:off x="187571" y="91665"/>
            <a:ext cx="11951468" cy="670337"/>
          </a:xfrm>
          <a:ln w="3175">
            <a:noFill/>
          </a:ln>
        </p:spPr>
        <p:txBody>
          <a:bodyPr>
            <a:normAutofit/>
          </a:bodyPr>
          <a:lstStyle>
            <a:lvl1pPr>
              <a:defRPr sz="3939" b="1">
                <a:solidFill>
                  <a:schemeClr val="bg1"/>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34541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8DE7CE0E-B553-4736-9382-AD74059054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78116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851C8A-13C2-4DBF-8CB2-6E1B249F579D}" type="datetime1">
              <a:rPr lang="en-US">
                <a:solidFill>
                  <a:prstClr val="black">
                    <a:tint val="75000"/>
                  </a:prstClr>
                </a:solidFill>
              </a:rPr>
              <a:pPr>
                <a:defRPr/>
              </a:pPr>
              <a:t>10/16/2016</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FC67F2-36EC-45A0-AA04-3AF6AC3D37FD}" type="slidenum">
              <a:rPr lang="en-US" altLang="en-US">
                <a:solidFill>
                  <a:prstClr val="black">
                    <a:tint val="75000"/>
                  </a:prstClr>
                </a:solidFill>
              </a:rPr>
              <a:pPr>
                <a:defRPr/>
              </a:pPr>
              <a:t>‹#›</a:t>
            </a:fld>
            <a:endParaRPr lang="en-US" altLang="en-US">
              <a:solidFill>
                <a:srgbClr val="FFFFFF"/>
              </a:solidFill>
            </a:endParaRPr>
          </a:p>
        </p:txBody>
      </p:sp>
    </p:spTree>
    <p:extLst>
      <p:ext uri="{BB962C8B-B14F-4D97-AF65-F5344CB8AC3E}">
        <p14:creationId xmlns:p14="http://schemas.microsoft.com/office/powerpoint/2010/main" val="1543087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74C45F-707A-4B89-891C-E7730212E42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8013ED-D0A5-4DAD-9070-99D71DEAA4C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60635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7E9B1F-0CD2-48AC-8CB0-F5E932C825D0}"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BB1EE5-0C19-4C36-A515-875A0EA4B85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5002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81DFE04-255C-4AD0-A2E3-50BE0F430951}"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A766CAC-FC84-4F7F-98FB-0BC3AC4987A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77219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B0C34AB-3402-4DF4-9E80-8AEF96DFFF20}" type="datetime1">
              <a:rPr lang="en-US">
                <a:solidFill>
                  <a:prstClr val="black">
                    <a:tint val="75000"/>
                  </a:prstClr>
                </a:solidFill>
              </a:rPr>
              <a:pPr>
                <a:defRPr/>
              </a:pPr>
              <a:t>10/16/2016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14B14571-9DBF-4E71-AA80-BB87DD95D63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959666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A8A0955-18D8-44C4-A261-7BC29085036F}" type="datetime1">
              <a:rPr lang="en-US">
                <a:solidFill>
                  <a:prstClr val="black">
                    <a:tint val="75000"/>
                  </a:prstClr>
                </a:solidFill>
              </a:rPr>
              <a:pPr>
                <a:defRPr/>
              </a:pPr>
              <a:t>10/16/2016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403643B5-5792-4933-889C-65EAF4F4244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3146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768FE9-5DD0-4766-BA3D-44398CEA047E}" type="datetime1">
              <a:rPr lang="en-US">
                <a:solidFill>
                  <a:prstClr val="black">
                    <a:tint val="75000"/>
                  </a:prstClr>
                </a:solidFill>
              </a:rPr>
              <a:pPr>
                <a:defRPr/>
              </a:pPr>
              <a:t>10/16/2016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404B8CCA-53DE-48D5-9229-EB8594E82D5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76235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DD96BB-3FAE-4D3D-8ADB-022CA6E2B489}"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27E550DD-56F1-4511-91B1-7003FE154B9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7122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 Faceboo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rgbClr val="3B559F"/>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7" name="Slide Number Placeholder 5"/>
          <p:cNvSpPr txBox="1">
            <a:spLocks/>
          </p:cNvSpPr>
          <p:nvPr userDrawn="1"/>
        </p:nvSpPr>
        <p:spPr>
          <a:xfrm>
            <a:off x="8737600" y="6356356"/>
            <a:ext cx="2844800" cy="365125"/>
          </a:xfrm>
          <a:prstGeom prst="rect">
            <a:avLst/>
          </a:prstGeom>
        </p:spPr>
        <p:txBody>
          <a:bodyPr vert="horz" lIns="112533" tIns="56267" rIns="112533" bIns="56267" rtlCol="0" anchor="ctr"/>
          <a:lstStyle>
            <a:defPPr>
              <a:defRPr lang="id-ID"/>
            </a:defPPr>
            <a:lvl1pPr marL="0" algn="r" defTabSz="914192"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095"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5" algn="l" defTabSz="914192" rtl="0" eaLnBrk="1" latinLnBrk="0" hangingPunct="1">
              <a:defRPr sz="1800" kern="1200">
                <a:solidFill>
                  <a:schemeClr val="tx1"/>
                </a:solidFill>
                <a:latin typeface="+mn-lt"/>
                <a:ea typeface="+mn-ea"/>
                <a:cs typeface="+mn-cs"/>
              </a:defRPr>
            </a:lvl4pPr>
            <a:lvl5pPr marL="1828380" algn="l" defTabSz="914192" rtl="0" eaLnBrk="1" latinLnBrk="0" hangingPunct="1">
              <a:defRPr sz="1800" kern="1200">
                <a:solidFill>
                  <a:schemeClr val="tx1"/>
                </a:solidFill>
                <a:latin typeface="+mn-lt"/>
                <a:ea typeface="+mn-ea"/>
                <a:cs typeface="+mn-cs"/>
              </a:defRPr>
            </a:lvl5pPr>
            <a:lvl6pPr marL="2285477" algn="l" defTabSz="914192" rtl="0" eaLnBrk="1" latinLnBrk="0" hangingPunct="1">
              <a:defRPr sz="1800" kern="1200">
                <a:solidFill>
                  <a:schemeClr val="tx1"/>
                </a:solidFill>
                <a:latin typeface="+mn-lt"/>
                <a:ea typeface="+mn-ea"/>
                <a:cs typeface="+mn-cs"/>
              </a:defRPr>
            </a:lvl6pPr>
            <a:lvl7pPr marL="2742572" algn="l" defTabSz="914192" rtl="0" eaLnBrk="1" latinLnBrk="0" hangingPunct="1">
              <a:defRPr sz="1800" kern="1200">
                <a:solidFill>
                  <a:schemeClr val="tx1"/>
                </a:solidFill>
                <a:latin typeface="+mn-lt"/>
                <a:ea typeface="+mn-ea"/>
                <a:cs typeface="+mn-cs"/>
              </a:defRPr>
            </a:lvl7pPr>
            <a:lvl8pPr marL="3199667" algn="l" defTabSz="914192" rtl="0" eaLnBrk="1" latinLnBrk="0" hangingPunct="1">
              <a:defRPr sz="1800" kern="1200">
                <a:solidFill>
                  <a:schemeClr val="tx1"/>
                </a:solidFill>
                <a:latin typeface="+mn-lt"/>
                <a:ea typeface="+mn-ea"/>
                <a:cs typeface="+mn-cs"/>
              </a:defRPr>
            </a:lvl8pPr>
            <a:lvl9pPr marL="3656762" algn="l" defTabSz="914192" rtl="0" eaLnBrk="1" latinLnBrk="0" hangingPunct="1">
              <a:defRPr sz="1800" kern="1200">
                <a:solidFill>
                  <a:schemeClr val="tx1"/>
                </a:solidFill>
                <a:latin typeface="+mn-lt"/>
                <a:ea typeface="+mn-ea"/>
                <a:cs typeface="+mn-cs"/>
              </a:defRPr>
            </a:lvl9pPr>
          </a:lstStyle>
          <a:p>
            <a:pPr defTabSz="562665">
              <a:defRPr/>
            </a:pPr>
            <a:fld id="{D450A26D-96BB-436A-85E2-A9CDB9CC6251}" type="slidenum">
              <a:rPr lang="en-US" sz="1477" smtClean="0">
                <a:solidFill>
                  <a:prstClr val="black">
                    <a:tint val="75000"/>
                  </a:prstClr>
                </a:solidFill>
              </a:rPr>
              <a:pPr defTabSz="562665">
                <a:defRPr/>
              </a:pPr>
              <a:t>‹#›</a:t>
            </a:fld>
            <a:endParaRPr lang="en-US" sz="1477">
              <a:solidFill>
                <a:prstClr val="black">
                  <a:tint val="75000"/>
                </a:prstClr>
              </a:solidFill>
            </a:endParaRPr>
          </a:p>
        </p:txBody>
      </p:sp>
    </p:spTree>
    <p:extLst>
      <p:ext uri="{BB962C8B-B14F-4D97-AF65-F5344CB8AC3E}">
        <p14:creationId xmlns:p14="http://schemas.microsoft.com/office/powerpoint/2010/main" val="26644007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F3CFA25-D7B1-48E9-9E4D-1CDD52CFD2EB}" type="datetime1">
              <a:rPr lang="en-US">
                <a:solidFill>
                  <a:prstClr val="black">
                    <a:tint val="75000"/>
                  </a:prstClr>
                </a:solidFill>
              </a:rPr>
              <a:pPr>
                <a:defRPr/>
              </a:pPr>
              <a:t>10/16/2016</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88ACBAA-4BC3-46D8-8000-E91B385E37C3}" type="slidenum">
              <a:rPr lang="en-US" altLang="en-US">
                <a:solidFill>
                  <a:prstClr val="black">
                    <a:tint val="75000"/>
                  </a:prstClr>
                </a:solidFill>
              </a:rPr>
              <a:pPr>
                <a:defRPr/>
              </a:pPr>
              <a:t>‹#›</a:t>
            </a:fld>
            <a:endParaRPr lang="en-US" altLang="en-US">
              <a:solidFill>
                <a:prstClr val="black"/>
              </a:solidFill>
            </a:endParaRPr>
          </a:p>
        </p:txBody>
      </p:sp>
    </p:spTree>
    <p:extLst>
      <p:ext uri="{BB962C8B-B14F-4D97-AF65-F5344CB8AC3E}">
        <p14:creationId xmlns:p14="http://schemas.microsoft.com/office/powerpoint/2010/main" val="4157962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82FF41-B881-47A6-BCE8-15F54971EFAA}"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389CA-1A9B-4AEA-B981-88DAC18D1C8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02136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82CE3F-D91D-43D2-B6A1-F176C1779F5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E9D1F-0834-425E-8281-305C29FE4E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3794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851C8A-13C2-4DBF-8CB2-6E1B249F579D}" type="datetime1">
              <a:rPr lang="en-US">
                <a:solidFill>
                  <a:prstClr val="black">
                    <a:tint val="75000"/>
                  </a:prstClr>
                </a:solidFill>
              </a:rPr>
              <a:pPr>
                <a:defRPr/>
              </a:pPr>
              <a:t>10/16/2016</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FC67F2-36EC-45A0-AA04-3AF6AC3D37FD}" type="slidenum">
              <a:rPr lang="en-US" altLang="en-US">
                <a:solidFill>
                  <a:prstClr val="black">
                    <a:tint val="75000"/>
                  </a:prstClr>
                </a:solidFill>
              </a:rPr>
              <a:pPr>
                <a:defRPr/>
              </a:pPr>
              <a:t>‹#›</a:t>
            </a:fld>
            <a:endParaRPr lang="en-US" altLang="en-US">
              <a:solidFill>
                <a:srgbClr val="FFFFFF"/>
              </a:solidFill>
            </a:endParaRPr>
          </a:p>
        </p:txBody>
      </p:sp>
    </p:spTree>
    <p:extLst>
      <p:ext uri="{BB962C8B-B14F-4D97-AF65-F5344CB8AC3E}">
        <p14:creationId xmlns:p14="http://schemas.microsoft.com/office/powerpoint/2010/main" val="96657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74C45F-707A-4B89-891C-E7730212E42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8013ED-D0A5-4DAD-9070-99D71DEAA4C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45348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7E9B1F-0CD2-48AC-8CB0-F5E932C825D0}"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BB1EE5-0C19-4C36-A515-875A0EA4B85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8074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81DFE04-255C-4AD0-A2E3-50BE0F430951}"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A766CAC-FC84-4F7F-98FB-0BC3AC4987A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84819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B0C34AB-3402-4DF4-9E80-8AEF96DFFF20}" type="datetime1">
              <a:rPr lang="en-US">
                <a:solidFill>
                  <a:prstClr val="black">
                    <a:tint val="75000"/>
                  </a:prstClr>
                </a:solidFill>
              </a:rPr>
              <a:pPr>
                <a:defRPr/>
              </a:pPr>
              <a:t>10/16/2016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14B14571-9DBF-4E71-AA80-BB87DD95D63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67399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A8A0955-18D8-44C4-A261-7BC29085036F}" type="datetime1">
              <a:rPr lang="en-US">
                <a:solidFill>
                  <a:prstClr val="black">
                    <a:tint val="75000"/>
                  </a:prstClr>
                </a:solidFill>
              </a:rPr>
              <a:pPr>
                <a:defRPr/>
              </a:pPr>
              <a:t>10/16/2016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403643B5-5792-4933-889C-65EAF4F4244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62307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768FE9-5DD0-4766-BA3D-44398CEA047E}" type="datetime1">
              <a:rPr lang="en-US">
                <a:solidFill>
                  <a:prstClr val="black">
                    <a:tint val="75000"/>
                  </a:prstClr>
                </a:solidFill>
              </a:rPr>
              <a:pPr>
                <a:defRPr/>
              </a:pPr>
              <a:t>10/16/2016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404B8CCA-53DE-48D5-9229-EB8594E82D5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6167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ransition - Facebook">
    <p:spTree>
      <p:nvGrpSpPr>
        <p:cNvPr id="1" name=""/>
        <p:cNvGrpSpPr/>
        <p:nvPr/>
      </p:nvGrpSpPr>
      <p:grpSpPr>
        <a:xfrm>
          <a:off x="0" y="0"/>
          <a:ext cx="0" cy="0"/>
          <a:chOff x="0" y="0"/>
          <a:chExt cx="0" cy="0"/>
        </a:xfrm>
      </p:grpSpPr>
      <p:sp>
        <p:nvSpPr>
          <p:cNvPr id="5" name="Rectangle 4"/>
          <p:cNvSpPr/>
          <p:nvPr userDrawn="1"/>
        </p:nvSpPr>
        <p:spPr>
          <a:xfrm>
            <a:off x="0" y="3"/>
            <a:ext cx="12192000" cy="5816367"/>
          </a:xfrm>
          <a:prstGeom prst="rect">
            <a:avLst/>
          </a:prstGeom>
          <a:solidFill>
            <a:srgbClr val="3B559F"/>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9047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DD96BB-3FAE-4D3D-8ADB-022CA6E2B489}"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27E550DD-56F1-4511-91B1-7003FE154B9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35307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F3CFA25-D7B1-48E9-9E4D-1CDD52CFD2EB}" type="datetime1">
              <a:rPr lang="en-US">
                <a:solidFill>
                  <a:prstClr val="black">
                    <a:tint val="75000"/>
                  </a:prstClr>
                </a:solidFill>
              </a:rPr>
              <a:pPr>
                <a:defRPr/>
              </a:pPr>
              <a:t>10/16/2016</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88ACBAA-4BC3-46D8-8000-E91B385E37C3}" type="slidenum">
              <a:rPr lang="en-US" altLang="en-US">
                <a:solidFill>
                  <a:prstClr val="black">
                    <a:tint val="75000"/>
                  </a:prstClr>
                </a:solidFill>
              </a:rPr>
              <a:pPr>
                <a:defRPr/>
              </a:pPr>
              <a:t>‹#›</a:t>
            </a:fld>
            <a:endParaRPr lang="en-US" altLang="en-US">
              <a:solidFill>
                <a:prstClr val="black"/>
              </a:solidFill>
            </a:endParaRPr>
          </a:p>
        </p:txBody>
      </p:sp>
    </p:spTree>
    <p:extLst>
      <p:ext uri="{BB962C8B-B14F-4D97-AF65-F5344CB8AC3E}">
        <p14:creationId xmlns:p14="http://schemas.microsoft.com/office/powerpoint/2010/main" val="3961108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82FF41-B881-47A6-BCE8-15F54971EFAA}"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389CA-1A9B-4AEA-B981-88DAC18D1C8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84941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82CE3F-D91D-43D2-B6A1-F176C1779F5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E9D1F-0834-425E-8281-305C29FE4E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55976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851C8A-13C2-4DBF-8CB2-6E1B249F579D}" type="datetime1">
              <a:rPr lang="en-US">
                <a:solidFill>
                  <a:prstClr val="black">
                    <a:tint val="75000"/>
                  </a:prstClr>
                </a:solidFill>
              </a:rPr>
              <a:pPr>
                <a:defRPr/>
              </a:pPr>
              <a:t>10/16/2016</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FC67F2-36EC-45A0-AA04-3AF6AC3D37FD}" type="slidenum">
              <a:rPr lang="en-US" altLang="en-US">
                <a:solidFill>
                  <a:prstClr val="black">
                    <a:tint val="75000"/>
                  </a:prstClr>
                </a:solidFill>
              </a:rPr>
              <a:pPr>
                <a:defRPr/>
              </a:pPr>
              <a:t>‹#›</a:t>
            </a:fld>
            <a:endParaRPr lang="en-US" altLang="en-US">
              <a:solidFill>
                <a:srgbClr val="FFFFFF"/>
              </a:solidFill>
            </a:endParaRPr>
          </a:p>
        </p:txBody>
      </p:sp>
    </p:spTree>
    <p:extLst>
      <p:ext uri="{BB962C8B-B14F-4D97-AF65-F5344CB8AC3E}">
        <p14:creationId xmlns:p14="http://schemas.microsoft.com/office/powerpoint/2010/main" val="471631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74C45F-707A-4B89-891C-E7730212E42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8013ED-D0A5-4DAD-9070-99D71DEAA4C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28201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7E9B1F-0CD2-48AC-8CB0-F5E932C825D0}"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BB1EE5-0C19-4C36-A515-875A0EA4B85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9261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81DFE04-255C-4AD0-A2E3-50BE0F430951}"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A766CAC-FC84-4F7F-98FB-0BC3AC4987A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32222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B0C34AB-3402-4DF4-9E80-8AEF96DFFF20}" type="datetime1">
              <a:rPr lang="en-US">
                <a:solidFill>
                  <a:prstClr val="black">
                    <a:tint val="75000"/>
                  </a:prstClr>
                </a:solidFill>
              </a:rPr>
              <a:pPr>
                <a:defRPr/>
              </a:pPr>
              <a:t>10/16/2016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14B14571-9DBF-4E71-AA80-BB87DD95D63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99763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A8A0955-18D8-44C4-A261-7BC29085036F}" type="datetime1">
              <a:rPr lang="en-US">
                <a:solidFill>
                  <a:prstClr val="black">
                    <a:tint val="75000"/>
                  </a:prstClr>
                </a:solidFill>
              </a:rPr>
              <a:pPr>
                <a:defRPr/>
              </a:pPr>
              <a:t>10/16/2016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403643B5-5792-4933-889C-65EAF4F4244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3543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Twit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rgbClr val="00ACED"/>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7" name="Slide Number Placeholder 5"/>
          <p:cNvSpPr txBox="1">
            <a:spLocks/>
          </p:cNvSpPr>
          <p:nvPr userDrawn="1"/>
        </p:nvSpPr>
        <p:spPr>
          <a:xfrm>
            <a:off x="8737600" y="6356356"/>
            <a:ext cx="2844800" cy="365125"/>
          </a:xfrm>
          <a:prstGeom prst="rect">
            <a:avLst/>
          </a:prstGeom>
        </p:spPr>
        <p:txBody>
          <a:bodyPr vert="horz" lIns="112533" tIns="56267" rIns="112533" bIns="56267" rtlCol="0" anchor="ctr"/>
          <a:lstStyle>
            <a:defPPr>
              <a:defRPr lang="id-ID"/>
            </a:defPPr>
            <a:lvl1pPr marL="0" algn="r" defTabSz="914192"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095"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5" algn="l" defTabSz="914192" rtl="0" eaLnBrk="1" latinLnBrk="0" hangingPunct="1">
              <a:defRPr sz="1800" kern="1200">
                <a:solidFill>
                  <a:schemeClr val="tx1"/>
                </a:solidFill>
                <a:latin typeface="+mn-lt"/>
                <a:ea typeface="+mn-ea"/>
                <a:cs typeface="+mn-cs"/>
              </a:defRPr>
            </a:lvl4pPr>
            <a:lvl5pPr marL="1828380" algn="l" defTabSz="914192" rtl="0" eaLnBrk="1" latinLnBrk="0" hangingPunct="1">
              <a:defRPr sz="1800" kern="1200">
                <a:solidFill>
                  <a:schemeClr val="tx1"/>
                </a:solidFill>
                <a:latin typeface="+mn-lt"/>
                <a:ea typeface="+mn-ea"/>
                <a:cs typeface="+mn-cs"/>
              </a:defRPr>
            </a:lvl5pPr>
            <a:lvl6pPr marL="2285477" algn="l" defTabSz="914192" rtl="0" eaLnBrk="1" latinLnBrk="0" hangingPunct="1">
              <a:defRPr sz="1800" kern="1200">
                <a:solidFill>
                  <a:schemeClr val="tx1"/>
                </a:solidFill>
                <a:latin typeface="+mn-lt"/>
                <a:ea typeface="+mn-ea"/>
                <a:cs typeface="+mn-cs"/>
              </a:defRPr>
            </a:lvl6pPr>
            <a:lvl7pPr marL="2742572" algn="l" defTabSz="914192" rtl="0" eaLnBrk="1" latinLnBrk="0" hangingPunct="1">
              <a:defRPr sz="1800" kern="1200">
                <a:solidFill>
                  <a:schemeClr val="tx1"/>
                </a:solidFill>
                <a:latin typeface="+mn-lt"/>
                <a:ea typeface="+mn-ea"/>
                <a:cs typeface="+mn-cs"/>
              </a:defRPr>
            </a:lvl7pPr>
            <a:lvl8pPr marL="3199667" algn="l" defTabSz="914192" rtl="0" eaLnBrk="1" latinLnBrk="0" hangingPunct="1">
              <a:defRPr sz="1800" kern="1200">
                <a:solidFill>
                  <a:schemeClr val="tx1"/>
                </a:solidFill>
                <a:latin typeface="+mn-lt"/>
                <a:ea typeface="+mn-ea"/>
                <a:cs typeface="+mn-cs"/>
              </a:defRPr>
            </a:lvl8pPr>
            <a:lvl9pPr marL="3656762" algn="l" defTabSz="914192" rtl="0" eaLnBrk="1" latinLnBrk="0" hangingPunct="1">
              <a:defRPr sz="1800" kern="1200">
                <a:solidFill>
                  <a:schemeClr val="tx1"/>
                </a:solidFill>
                <a:latin typeface="+mn-lt"/>
                <a:ea typeface="+mn-ea"/>
                <a:cs typeface="+mn-cs"/>
              </a:defRPr>
            </a:lvl9pPr>
          </a:lstStyle>
          <a:p>
            <a:pPr defTabSz="562665">
              <a:defRPr/>
            </a:pPr>
            <a:fld id="{D450A26D-96BB-436A-85E2-A9CDB9CC6251}" type="slidenum">
              <a:rPr lang="en-US" sz="1477" smtClean="0">
                <a:solidFill>
                  <a:prstClr val="black">
                    <a:tint val="75000"/>
                  </a:prstClr>
                </a:solidFill>
              </a:rPr>
              <a:pPr defTabSz="562665">
                <a:defRPr/>
              </a:pPr>
              <a:t>‹#›</a:t>
            </a:fld>
            <a:endParaRPr lang="en-US" sz="1477">
              <a:solidFill>
                <a:prstClr val="black">
                  <a:tint val="75000"/>
                </a:prstClr>
              </a:solidFill>
            </a:endParaRPr>
          </a:p>
        </p:txBody>
      </p:sp>
    </p:spTree>
    <p:extLst>
      <p:ext uri="{BB962C8B-B14F-4D97-AF65-F5344CB8AC3E}">
        <p14:creationId xmlns:p14="http://schemas.microsoft.com/office/powerpoint/2010/main" val="348009746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768FE9-5DD0-4766-BA3D-44398CEA047E}" type="datetime1">
              <a:rPr lang="en-US">
                <a:solidFill>
                  <a:prstClr val="black">
                    <a:tint val="75000"/>
                  </a:prstClr>
                </a:solidFill>
              </a:rPr>
              <a:pPr>
                <a:defRPr/>
              </a:pPr>
              <a:t>10/16/2016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404B8CCA-53DE-48D5-9229-EB8594E82D5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172143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DD96BB-3FAE-4D3D-8ADB-022CA6E2B489}" type="datetime1">
              <a:rPr lang="en-US">
                <a:solidFill>
                  <a:prstClr val="black">
                    <a:tint val="75000"/>
                  </a:prstClr>
                </a:solidFill>
              </a:rPr>
              <a:pPr>
                <a:defRPr/>
              </a:pPr>
              <a:t>10/16/2016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27E550DD-56F1-4511-91B1-7003FE154B9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97695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F3CFA25-D7B1-48E9-9E4D-1CDD52CFD2EB}" type="datetime1">
              <a:rPr lang="en-US">
                <a:solidFill>
                  <a:prstClr val="black">
                    <a:tint val="75000"/>
                  </a:prstClr>
                </a:solidFill>
              </a:rPr>
              <a:pPr>
                <a:defRPr/>
              </a:pPr>
              <a:t>10/16/2016</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88ACBAA-4BC3-46D8-8000-E91B385E37C3}" type="slidenum">
              <a:rPr lang="en-US" altLang="en-US">
                <a:solidFill>
                  <a:prstClr val="black">
                    <a:tint val="75000"/>
                  </a:prstClr>
                </a:solidFill>
              </a:rPr>
              <a:pPr>
                <a:defRPr/>
              </a:pPr>
              <a:t>‹#›</a:t>
            </a:fld>
            <a:endParaRPr lang="en-US" altLang="en-US">
              <a:solidFill>
                <a:prstClr val="black"/>
              </a:solidFill>
            </a:endParaRPr>
          </a:p>
        </p:txBody>
      </p:sp>
    </p:spTree>
    <p:extLst>
      <p:ext uri="{BB962C8B-B14F-4D97-AF65-F5344CB8AC3E}">
        <p14:creationId xmlns:p14="http://schemas.microsoft.com/office/powerpoint/2010/main" val="3814798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82FF41-B881-47A6-BCE8-15F54971EFAA}"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389CA-1A9B-4AEA-B981-88DAC18D1C8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03401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82CE3F-D91D-43D2-B6A1-F176C1779F54}" type="datetime1">
              <a:rPr lang="en-US">
                <a:solidFill>
                  <a:prstClr val="black">
                    <a:tint val="75000"/>
                  </a:prstClr>
                </a:solidFill>
              </a:rPr>
              <a:pPr>
                <a:defRPr/>
              </a:pPr>
              <a:t>10/16/2016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E9D1F-0834-425E-8281-305C29FE4E6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552201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554969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014149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76288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0763461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283492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 Twitter">
    <p:spTree>
      <p:nvGrpSpPr>
        <p:cNvPr id="1" name=""/>
        <p:cNvGrpSpPr/>
        <p:nvPr/>
      </p:nvGrpSpPr>
      <p:grpSpPr>
        <a:xfrm>
          <a:off x="0" y="0"/>
          <a:ext cx="0" cy="0"/>
          <a:chOff x="0" y="0"/>
          <a:chExt cx="0" cy="0"/>
        </a:xfrm>
      </p:grpSpPr>
      <p:sp>
        <p:nvSpPr>
          <p:cNvPr id="5" name="Rectangle 4"/>
          <p:cNvSpPr/>
          <p:nvPr userDrawn="1"/>
        </p:nvSpPr>
        <p:spPr>
          <a:xfrm>
            <a:off x="0" y="3"/>
            <a:ext cx="12192000" cy="5816367"/>
          </a:xfrm>
          <a:prstGeom prst="rect">
            <a:avLst/>
          </a:prstGeom>
          <a:solidFill>
            <a:srgbClr val="00ACED"/>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34741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4788713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225764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1265793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666639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6970372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2731235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6742147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7837726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2605702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4857863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Yaho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rgbClr val="650E6C"/>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7" name="Slide Number Placeholder 5"/>
          <p:cNvSpPr txBox="1">
            <a:spLocks/>
          </p:cNvSpPr>
          <p:nvPr userDrawn="1"/>
        </p:nvSpPr>
        <p:spPr>
          <a:xfrm>
            <a:off x="8737600" y="6356356"/>
            <a:ext cx="2844800" cy="365125"/>
          </a:xfrm>
          <a:prstGeom prst="rect">
            <a:avLst/>
          </a:prstGeom>
        </p:spPr>
        <p:txBody>
          <a:bodyPr vert="horz" lIns="112533" tIns="56267" rIns="112533" bIns="56267" rtlCol="0" anchor="ctr"/>
          <a:lstStyle>
            <a:defPPr>
              <a:defRPr lang="id-ID"/>
            </a:defPPr>
            <a:lvl1pPr marL="0" algn="r" defTabSz="914192"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095"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5" algn="l" defTabSz="914192" rtl="0" eaLnBrk="1" latinLnBrk="0" hangingPunct="1">
              <a:defRPr sz="1800" kern="1200">
                <a:solidFill>
                  <a:schemeClr val="tx1"/>
                </a:solidFill>
                <a:latin typeface="+mn-lt"/>
                <a:ea typeface="+mn-ea"/>
                <a:cs typeface="+mn-cs"/>
              </a:defRPr>
            </a:lvl4pPr>
            <a:lvl5pPr marL="1828380" algn="l" defTabSz="914192" rtl="0" eaLnBrk="1" latinLnBrk="0" hangingPunct="1">
              <a:defRPr sz="1800" kern="1200">
                <a:solidFill>
                  <a:schemeClr val="tx1"/>
                </a:solidFill>
                <a:latin typeface="+mn-lt"/>
                <a:ea typeface="+mn-ea"/>
                <a:cs typeface="+mn-cs"/>
              </a:defRPr>
            </a:lvl5pPr>
            <a:lvl6pPr marL="2285477" algn="l" defTabSz="914192" rtl="0" eaLnBrk="1" latinLnBrk="0" hangingPunct="1">
              <a:defRPr sz="1800" kern="1200">
                <a:solidFill>
                  <a:schemeClr val="tx1"/>
                </a:solidFill>
                <a:latin typeface="+mn-lt"/>
                <a:ea typeface="+mn-ea"/>
                <a:cs typeface="+mn-cs"/>
              </a:defRPr>
            </a:lvl6pPr>
            <a:lvl7pPr marL="2742572" algn="l" defTabSz="914192" rtl="0" eaLnBrk="1" latinLnBrk="0" hangingPunct="1">
              <a:defRPr sz="1800" kern="1200">
                <a:solidFill>
                  <a:schemeClr val="tx1"/>
                </a:solidFill>
                <a:latin typeface="+mn-lt"/>
                <a:ea typeface="+mn-ea"/>
                <a:cs typeface="+mn-cs"/>
              </a:defRPr>
            </a:lvl7pPr>
            <a:lvl8pPr marL="3199667" algn="l" defTabSz="914192" rtl="0" eaLnBrk="1" latinLnBrk="0" hangingPunct="1">
              <a:defRPr sz="1800" kern="1200">
                <a:solidFill>
                  <a:schemeClr val="tx1"/>
                </a:solidFill>
                <a:latin typeface="+mn-lt"/>
                <a:ea typeface="+mn-ea"/>
                <a:cs typeface="+mn-cs"/>
              </a:defRPr>
            </a:lvl8pPr>
            <a:lvl9pPr marL="3656762" algn="l" defTabSz="914192" rtl="0" eaLnBrk="1" latinLnBrk="0" hangingPunct="1">
              <a:defRPr sz="1800" kern="1200">
                <a:solidFill>
                  <a:schemeClr val="tx1"/>
                </a:solidFill>
                <a:latin typeface="+mn-lt"/>
                <a:ea typeface="+mn-ea"/>
                <a:cs typeface="+mn-cs"/>
              </a:defRPr>
            </a:lvl9pPr>
          </a:lstStyle>
          <a:p>
            <a:pPr defTabSz="562665">
              <a:defRPr/>
            </a:pPr>
            <a:fld id="{D450A26D-96BB-436A-85E2-A9CDB9CC6251}" type="slidenum">
              <a:rPr lang="en-US" sz="1477" smtClean="0">
                <a:solidFill>
                  <a:prstClr val="black">
                    <a:tint val="75000"/>
                  </a:prstClr>
                </a:solidFill>
              </a:rPr>
              <a:pPr defTabSz="562665">
                <a:defRPr/>
              </a:pPr>
              <a:t>‹#›</a:t>
            </a:fld>
            <a:endParaRPr lang="en-US" sz="1477">
              <a:solidFill>
                <a:prstClr val="black">
                  <a:tint val="75000"/>
                </a:prstClr>
              </a:solidFill>
            </a:endParaRPr>
          </a:p>
        </p:txBody>
      </p:sp>
    </p:spTree>
    <p:extLst>
      <p:ext uri="{BB962C8B-B14F-4D97-AF65-F5344CB8AC3E}">
        <p14:creationId xmlns:p14="http://schemas.microsoft.com/office/powerpoint/2010/main" val="45200962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5778843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4635519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7718002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4589308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0689563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3371984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0318396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1848530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30732741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4071734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 Yahoo!">
    <p:spTree>
      <p:nvGrpSpPr>
        <p:cNvPr id="1" name=""/>
        <p:cNvGrpSpPr/>
        <p:nvPr/>
      </p:nvGrpSpPr>
      <p:grpSpPr>
        <a:xfrm>
          <a:off x="0" y="0"/>
          <a:ext cx="0" cy="0"/>
          <a:chOff x="0" y="0"/>
          <a:chExt cx="0" cy="0"/>
        </a:xfrm>
      </p:grpSpPr>
      <p:sp>
        <p:nvSpPr>
          <p:cNvPr id="5" name="Rectangle 4"/>
          <p:cNvSpPr/>
          <p:nvPr userDrawn="1"/>
        </p:nvSpPr>
        <p:spPr>
          <a:xfrm>
            <a:off x="0" y="4"/>
            <a:ext cx="12192000" cy="5830349"/>
          </a:xfrm>
          <a:prstGeom prst="rect">
            <a:avLst/>
          </a:prstGeom>
          <a:solidFill>
            <a:srgbClr val="650E6C"/>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cxnSp>
        <p:nvCxnSpPr>
          <p:cNvPr id="7" name="Straight Connector 6"/>
          <p:cNvCxnSpPr/>
          <p:nvPr userDrawn="1"/>
        </p:nvCxnSpPr>
        <p:spPr>
          <a:xfrm flipH="1">
            <a:off x="913113" y="2611968"/>
            <a:ext cx="10558791" cy="0"/>
          </a:xfrm>
          <a:prstGeom prst="line">
            <a:avLst/>
          </a:prstGeom>
          <a:ln w="38100" cmpd="sng">
            <a:solidFill>
              <a:srgbClr val="FFFFFF"/>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48868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10257934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82074447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26560688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49488720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35651370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18318063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400603258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44122494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l="3000" t="-4000" r="3000" b="-4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69333" y="177800"/>
            <a:ext cx="11768667" cy="6489700"/>
          </a:xfrm>
          <a:ln w="57150">
            <a:solidFill>
              <a:srgbClr val="FF0000"/>
            </a:solidFill>
          </a:ln>
        </p:spPr>
        <p:txBody>
          <a:bodyPr/>
          <a:lstStyle/>
          <a:p>
            <a:r>
              <a:rPr lang="en-US" smtClean="0"/>
              <a:t>Click to edit Master title style</a:t>
            </a:r>
            <a:endParaRPr lang="id-ID"/>
          </a:p>
        </p:txBody>
      </p:sp>
    </p:spTree>
    <p:extLst>
      <p:ext uri="{BB962C8B-B14F-4D97-AF65-F5344CB8AC3E}">
        <p14:creationId xmlns:p14="http://schemas.microsoft.com/office/powerpoint/2010/main" val="28694423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07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Goog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C35BD8-E3EB-6D49-B8E2-A1445EE3DAF1}"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12192000" cy="6858000"/>
          </a:xfrm>
          <a:prstGeom prst="rect">
            <a:avLst/>
          </a:prstGeom>
          <a:solidFill>
            <a:srgbClr val="33A93B"/>
          </a:solidFill>
          <a:ln>
            <a:noFill/>
          </a:ln>
          <a:effectLst/>
        </p:spPr>
        <p:style>
          <a:lnRef idx="1">
            <a:schemeClr val="accent1"/>
          </a:lnRef>
          <a:fillRef idx="3">
            <a:schemeClr val="accent1"/>
          </a:fillRef>
          <a:effectRef idx="2">
            <a:schemeClr val="accent1"/>
          </a:effectRef>
          <a:fontRef idx="minor">
            <a:schemeClr val="lt1"/>
          </a:fontRef>
        </p:style>
        <p:txBody>
          <a:bodyPr lIns="126960" tIns="63480" rIns="126960" bIns="63480" rtlCol="0" anchor="ctr"/>
          <a:lstStyle/>
          <a:p>
            <a:pPr algn="ctr" defTabSz="634799"/>
            <a:endParaRPr lang="en-US" sz="2461">
              <a:solidFill>
                <a:prstClr val="white"/>
              </a:solidFill>
            </a:endParaRPr>
          </a:p>
        </p:txBody>
      </p:sp>
      <p:sp>
        <p:nvSpPr>
          <p:cNvPr id="6" name="Rectangle 5"/>
          <p:cNvSpPr/>
          <p:nvPr userDrawn="1"/>
        </p:nvSpPr>
        <p:spPr>
          <a:xfrm>
            <a:off x="336000" y="189000"/>
            <a:ext cx="11520000" cy="6480000"/>
          </a:xfrm>
          <a:prstGeom prst="rect">
            <a:avLst/>
          </a:prstGeom>
          <a:solidFill>
            <a:srgbClr val="FFFFFF"/>
          </a:solidFill>
          <a:ln>
            <a:noFill/>
          </a:ln>
        </p:spPr>
        <p:style>
          <a:lnRef idx="3">
            <a:schemeClr val="lt1"/>
          </a:lnRef>
          <a:fillRef idx="1">
            <a:schemeClr val="accent3"/>
          </a:fillRef>
          <a:effectRef idx="1">
            <a:schemeClr val="accent3"/>
          </a:effectRef>
          <a:fontRef idx="minor">
            <a:schemeClr val="lt1"/>
          </a:fontRef>
        </p:style>
        <p:txBody>
          <a:bodyPr lIns="126960" tIns="63480" rIns="126960" bIns="63480" rtlCol="0" anchor="ctr"/>
          <a:lstStyle/>
          <a:p>
            <a:pPr algn="ctr" defTabSz="634799"/>
            <a:endParaRPr lang="en-US" sz="2461" dirty="0">
              <a:solidFill>
                <a:prstClr val="white"/>
              </a:solidFill>
            </a:endParaRPr>
          </a:p>
        </p:txBody>
      </p:sp>
      <p:sp>
        <p:nvSpPr>
          <p:cNvPr id="7" name="Slide Number Placeholder 5"/>
          <p:cNvSpPr txBox="1">
            <a:spLocks/>
          </p:cNvSpPr>
          <p:nvPr userDrawn="1"/>
        </p:nvSpPr>
        <p:spPr>
          <a:xfrm>
            <a:off x="8737600" y="6356356"/>
            <a:ext cx="2844800" cy="365125"/>
          </a:xfrm>
          <a:prstGeom prst="rect">
            <a:avLst/>
          </a:prstGeom>
        </p:spPr>
        <p:txBody>
          <a:bodyPr vert="horz" lIns="112533" tIns="56267" rIns="112533" bIns="56267" rtlCol="0" anchor="ctr"/>
          <a:lstStyle>
            <a:defPPr>
              <a:defRPr lang="id-ID"/>
            </a:defPPr>
            <a:lvl1pPr marL="0" algn="r" defTabSz="914192"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095"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5" algn="l" defTabSz="914192" rtl="0" eaLnBrk="1" latinLnBrk="0" hangingPunct="1">
              <a:defRPr sz="1800" kern="1200">
                <a:solidFill>
                  <a:schemeClr val="tx1"/>
                </a:solidFill>
                <a:latin typeface="+mn-lt"/>
                <a:ea typeface="+mn-ea"/>
                <a:cs typeface="+mn-cs"/>
              </a:defRPr>
            </a:lvl4pPr>
            <a:lvl5pPr marL="1828380" algn="l" defTabSz="914192" rtl="0" eaLnBrk="1" latinLnBrk="0" hangingPunct="1">
              <a:defRPr sz="1800" kern="1200">
                <a:solidFill>
                  <a:schemeClr val="tx1"/>
                </a:solidFill>
                <a:latin typeface="+mn-lt"/>
                <a:ea typeface="+mn-ea"/>
                <a:cs typeface="+mn-cs"/>
              </a:defRPr>
            </a:lvl5pPr>
            <a:lvl6pPr marL="2285477" algn="l" defTabSz="914192" rtl="0" eaLnBrk="1" latinLnBrk="0" hangingPunct="1">
              <a:defRPr sz="1800" kern="1200">
                <a:solidFill>
                  <a:schemeClr val="tx1"/>
                </a:solidFill>
                <a:latin typeface="+mn-lt"/>
                <a:ea typeface="+mn-ea"/>
                <a:cs typeface="+mn-cs"/>
              </a:defRPr>
            </a:lvl6pPr>
            <a:lvl7pPr marL="2742572" algn="l" defTabSz="914192" rtl="0" eaLnBrk="1" latinLnBrk="0" hangingPunct="1">
              <a:defRPr sz="1800" kern="1200">
                <a:solidFill>
                  <a:schemeClr val="tx1"/>
                </a:solidFill>
                <a:latin typeface="+mn-lt"/>
                <a:ea typeface="+mn-ea"/>
                <a:cs typeface="+mn-cs"/>
              </a:defRPr>
            </a:lvl7pPr>
            <a:lvl8pPr marL="3199667" algn="l" defTabSz="914192" rtl="0" eaLnBrk="1" latinLnBrk="0" hangingPunct="1">
              <a:defRPr sz="1800" kern="1200">
                <a:solidFill>
                  <a:schemeClr val="tx1"/>
                </a:solidFill>
                <a:latin typeface="+mn-lt"/>
                <a:ea typeface="+mn-ea"/>
                <a:cs typeface="+mn-cs"/>
              </a:defRPr>
            </a:lvl8pPr>
            <a:lvl9pPr marL="3656762" algn="l" defTabSz="914192" rtl="0" eaLnBrk="1" latinLnBrk="0" hangingPunct="1">
              <a:defRPr sz="1800" kern="1200">
                <a:solidFill>
                  <a:schemeClr val="tx1"/>
                </a:solidFill>
                <a:latin typeface="+mn-lt"/>
                <a:ea typeface="+mn-ea"/>
                <a:cs typeface="+mn-cs"/>
              </a:defRPr>
            </a:lvl9pPr>
          </a:lstStyle>
          <a:p>
            <a:pPr defTabSz="562665">
              <a:defRPr/>
            </a:pPr>
            <a:fld id="{D450A26D-96BB-436A-85E2-A9CDB9CC6251}" type="slidenum">
              <a:rPr lang="en-US" sz="1477" smtClean="0">
                <a:solidFill>
                  <a:prstClr val="black">
                    <a:tint val="75000"/>
                  </a:prstClr>
                </a:solidFill>
              </a:rPr>
              <a:pPr defTabSz="562665">
                <a:defRPr/>
              </a:pPr>
              <a:t>‹#›</a:t>
            </a:fld>
            <a:endParaRPr lang="en-US" sz="1477">
              <a:solidFill>
                <a:prstClr val="black">
                  <a:tint val="75000"/>
                </a:prstClr>
              </a:solidFill>
            </a:endParaRPr>
          </a:p>
        </p:txBody>
      </p:sp>
    </p:spTree>
    <p:extLst>
      <p:ext uri="{BB962C8B-B14F-4D97-AF65-F5344CB8AC3E}">
        <p14:creationId xmlns:p14="http://schemas.microsoft.com/office/powerpoint/2010/main" val="122001964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9016867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94284650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DBF5F9">
                    <a:shade val="90000"/>
                  </a:srgbClr>
                </a:solidFill>
              </a:rPr>
              <a:pPr/>
              <a:t>16/10/2016</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20232427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91723029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84357686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53351958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97104835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127139739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246793146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85811832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5.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6.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103155" tIns="51577" rIns="103155" bIns="515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03155" tIns="51577" rIns="103155" bIns="5157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6"/>
            <a:ext cx="2844800" cy="365125"/>
          </a:xfrm>
          <a:prstGeom prst="rect">
            <a:avLst/>
          </a:prstGeom>
        </p:spPr>
        <p:txBody>
          <a:bodyPr vert="horz" lIns="103155" tIns="51577" rIns="103155" bIns="51577" rtlCol="0" anchor="ctr"/>
          <a:lstStyle>
            <a:lvl1pPr algn="l">
              <a:defRPr sz="1723">
                <a:solidFill>
                  <a:schemeClr val="tx1">
                    <a:tint val="75000"/>
                  </a:schemeClr>
                </a:solidFill>
              </a:defRPr>
            </a:lvl1pPr>
          </a:lstStyle>
          <a:p>
            <a:pPr defTabSz="634799"/>
            <a:endParaRPr lang="en-US">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103155" tIns="51577" rIns="103155" bIns="51577" rtlCol="0" anchor="ctr"/>
          <a:lstStyle>
            <a:lvl1pPr algn="ctr">
              <a:defRPr sz="1723">
                <a:solidFill>
                  <a:schemeClr val="tx1">
                    <a:tint val="75000"/>
                  </a:schemeClr>
                </a:solidFill>
              </a:defRPr>
            </a:lvl1pPr>
          </a:lstStyle>
          <a:p>
            <a:pPr defTabSz="63479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103155" tIns="51577" rIns="103155" bIns="51577" rtlCol="0" anchor="ctr"/>
          <a:lstStyle>
            <a:lvl1pPr algn="r">
              <a:defRPr sz="1723">
                <a:solidFill>
                  <a:schemeClr val="tx1">
                    <a:tint val="75000"/>
                  </a:schemeClr>
                </a:solidFill>
              </a:defRPr>
            </a:lvl1pPr>
          </a:lstStyle>
          <a:p>
            <a:pPr defTabSz="634799"/>
            <a:fld id="{04C35BD8-E3EB-6D49-B8E2-A1445EE3DAF1}" type="slidenum">
              <a:rPr lang="en-US" smtClean="0">
                <a:solidFill>
                  <a:prstClr val="black">
                    <a:tint val="75000"/>
                  </a:prstClr>
                </a:solidFill>
              </a:rPr>
              <a:pPr defTabSz="634799"/>
              <a:t>‹#›</a:t>
            </a:fld>
            <a:endParaRPr lang="en-US">
              <a:solidFill>
                <a:prstClr val="black">
                  <a:tint val="75000"/>
                </a:prstClr>
              </a:solidFill>
            </a:endParaRPr>
          </a:p>
        </p:txBody>
      </p:sp>
    </p:spTree>
    <p:extLst>
      <p:ext uri="{BB962C8B-B14F-4D97-AF65-F5344CB8AC3E}">
        <p14:creationId xmlns:p14="http://schemas.microsoft.com/office/powerpoint/2010/main" val="188632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iming>
    <p:tnLst>
      <p:par>
        <p:cTn id="1" dur="indefinite" restart="never" nodeType="tmRoot"/>
      </p:par>
    </p:tnLst>
  </p:timing>
  <p:hf hdr="0" ftr="0" dt="0"/>
  <p:txStyles>
    <p:titleStyle>
      <a:lvl1pPr algn="ctr" defTabSz="634799" rtl="0" eaLnBrk="1" latinLnBrk="0" hangingPunct="1">
        <a:spcBef>
          <a:spcPct val="0"/>
        </a:spcBef>
        <a:buNone/>
        <a:defRPr sz="6155" kern="1200">
          <a:solidFill>
            <a:schemeClr val="tx1"/>
          </a:solidFill>
          <a:latin typeface="+mj-lt"/>
          <a:ea typeface="+mj-ea"/>
          <a:cs typeface="+mj-cs"/>
        </a:defRPr>
      </a:lvl1pPr>
    </p:titleStyle>
    <p:bodyStyle>
      <a:lvl1pPr marL="476099" indent="-476099" algn="l" defTabSz="634799" rtl="0" eaLnBrk="1" latinLnBrk="0" hangingPunct="1">
        <a:spcBef>
          <a:spcPct val="20000"/>
        </a:spcBef>
        <a:buFont typeface="Arial"/>
        <a:buChar char="•"/>
        <a:defRPr sz="4431" kern="1200">
          <a:solidFill>
            <a:schemeClr val="tx1"/>
          </a:solidFill>
          <a:latin typeface="+mn-lt"/>
          <a:ea typeface="+mn-ea"/>
          <a:cs typeface="+mn-cs"/>
        </a:defRPr>
      </a:lvl1pPr>
      <a:lvl2pPr marL="1031548" indent="-396749" algn="l" defTabSz="634799" rtl="0" eaLnBrk="1" latinLnBrk="0" hangingPunct="1">
        <a:spcBef>
          <a:spcPct val="20000"/>
        </a:spcBef>
        <a:buFont typeface="Arial"/>
        <a:buChar char="–"/>
        <a:defRPr sz="3939" kern="1200">
          <a:solidFill>
            <a:schemeClr val="tx1"/>
          </a:solidFill>
          <a:latin typeface="+mn-lt"/>
          <a:ea typeface="+mn-ea"/>
          <a:cs typeface="+mn-cs"/>
        </a:defRPr>
      </a:lvl2pPr>
      <a:lvl3pPr marL="1586996" indent="-317399" algn="l" defTabSz="634799" rtl="0" eaLnBrk="1" latinLnBrk="0" hangingPunct="1">
        <a:spcBef>
          <a:spcPct val="20000"/>
        </a:spcBef>
        <a:buFont typeface="Arial"/>
        <a:buChar char="•"/>
        <a:defRPr sz="3323" kern="1200">
          <a:solidFill>
            <a:schemeClr val="tx1"/>
          </a:solidFill>
          <a:latin typeface="+mn-lt"/>
          <a:ea typeface="+mn-ea"/>
          <a:cs typeface="+mn-cs"/>
        </a:defRPr>
      </a:lvl3pPr>
      <a:lvl4pPr marL="2221795" indent="-317399" algn="l" defTabSz="634799" rtl="0" eaLnBrk="1" latinLnBrk="0" hangingPunct="1">
        <a:spcBef>
          <a:spcPct val="20000"/>
        </a:spcBef>
        <a:buFont typeface="Arial"/>
        <a:buChar char="–"/>
        <a:defRPr sz="2831" kern="1200">
          <a:solidFill>
            <a:schemeClr val="tx1"/>
          </a:solidFill>
          <a:latin typeface="+mn-lt"/>
          <a:ea typeface="+mn-ea"/>
          <a:cs typeface="+mn-cs"/>
        </a:defRPr>
      </a:lvl4pPr>
      <a:lvl5pPr marL="2856593" indent="-317399" algn="l" defTabSz="634799" rtl="0" eaLnBrk="1" latinLnBrk="0" hangingPunct="1">
        <a:spcBef>
          <a:spcPct val="20000"/>
        </a:spcBef>
        <a:buFont typeface="Arial"/>
        <a:buChar char="»"/>
        <a:defRPr sz="2831" kern="1200">
          <a:solidFill>
            <a:schemeClr val="tx1"/>
          </a:solidFill>
          <a:latin typeface="+mn-lt"/>
          <a:ea typeface="+mn-ea"/>
          <a:cs typeface="+mn-cs"/>
        </a:defRPr>
      </a:lvl5pPr>
      <a:lvl6pPr marL="3491391" indent="-317399" algn="l" defTabSz="634799" rtl="0" eaLnBrk="1" latinLnBrk="0" hangingPunct="1">
        <a:spcBef>
          <a:spcPct val="20000"/>
        </a:spcBef>
        <a:buFont typeface="Arial"/>
        <a:buChar char="•"/>
        <a:defRPr sz="2831" kern="1200">
          <a:solidFill>
            <a:schemeClr val="tx1"/>
          </a:solidFill>
          <a:latin typeface="+mn-lt"/>
          <a:ea typeface="+mn-ea"/>
          <a:cs typeface="+mn-cs"/>
        </a:defRPr>
      </a:lvl6pPr>
      <a:lvl7pPr marL="4126190" indent="-317399" algn="l" defTabSz="634799" rtl="0" eaLnBrk="1" latinLnBrk="0" hangingPunct="1">
        <a:spcBef>
          <a:spcPct val="20000"/>
        </a:spcBef>
        <a:buFont typeface="Arial"/>
        <a:buChar char="•"/>
        <a:defRPr sz="2831" kern="1200">
          <a:solidFill>
            <a:schemeClr val="tx1"/>
          </a:solidFill>
          <a:latin typeface="+mn-lt"/>
          <a:ea typeface="+mn-ea"/>
          <a:cs typeface="+mn-cs"/>
        </a:defRPr>
      </a:lvl7pPr>
      <a:lvl8pPr marL="4760988" indent="-317399" algn="l" defTabSz="634799" rtl="0" eaLnBrk="1" latinLnBrk="0" hangingPunct="1">
        <a:spcBef>
          <a:spcPct val="20000"/>
        </a:spcBef>
        <a:buFont typeface="Arial"/>
        <a:buChar char="•"/>
        <a:defRPr sz="2831" kern="1200">
          <a:solidFill>
            <a:schemeClr val="tx1"/>
          </a:solidFill>
          <a:latin typeface="+mn-lt"/>
          <a:ea typeface="+mn-ea"/>
          <a:cs typeface="+mn-cs"/>
        </a:defRPr>
      </a:lvl8pPr>
      <a:lvl9pPr marL="5395786" indent="-317399" algn="l" defTabSz="634799" rtl="0" eaLnBrk="1" latinLnBrk="0" hangingPunct="1">
        <a:spcBef>
          <a:spcPct val="20000"/>
        </a:spcBef>
        <a:buFont typeface="Arial"/>
        <a:buChar char="•"/>
        <a:defRPr sz="2831" kern="1200">
          <a:solidFill>
            <a:schemeClr val="tx1"/>
          </a:solidFill>
          <a:latin typeface="+mn-lt"/>
          <a:ea typeface="+mn-ea"/>
          <a:cs typeface="+mn-cs"/>
        </a:defRPr>
      </a:lvl9pPr>
    </p:bodyStyle>
    <p:otherStyle>
      <a:defPPr>
        <a:defRPr lang="en-US"/>
      </a:defPPr>
      <a:lvl1pPr marL="0" algn="l" defTabSz="634799" rtl="0" eaLnBrk="1" latinLnBrk="0" hangingPunct="1">
        <a:defRPr sz="2461" kern="1200">
          <a:solidFill>
            <a:schemeClr val="tx1"/>
          </a:solidFill>
          <a:latin typeface="+mn-lt"/>
          <a:ea typeface="+mn-ea"/>
          <a:cs typeface="+mn-cs"/>
        </a:defRPr>
      </a:lvl1pPr>
      <a:lvl2pPr marL="634799" algn="l" defTabSz="634799" rtl="0" eaLnBrk="1" latinLnBrk="0" hangingPunct="1">
        <a:defRPr sz="2461" kern="1200">
          <a:solidFill>
            <a:schemeClr val="tx1"/>
          </a:solidFill>
          <a:latin typeface="+mn-lt"/>
          <a:ea typeface="+mn-ea"/>
          <a:cs typeface="+mn-cs"/>
        </a:defRPr>
      </a:lvl2pPr>
      <a:lvl3pPr marL="1269596" algn="l" defTabSz="634799" rtl="0" eaLnBrk="1" latinLnBrk="0" hangingPunct="1">
        <a:defRPr sz="2461" kern="1200">
          <a:solidFill>
            <a:schemeClr val="tx1"/>
          </a:solidFill>
          <a:latin typeface="+mn-lt"/>
          <a:ea typeface="+mn-ea"/>
          <a:cs typeface="+mn-cs"/>
        </a:defRPr>
      </a:lvl3pPr>
      <a:lvl4pPr marL="1904395" algn="l" defTabSz="634799" rtl="0" eaLnBrk="1" latinLnBrk="0" hangingPunct="1">
        <a:defRPr sz="2461" kern="1200">
          <a:solidFill>
            <a:schemeClr val="tx1"/>
          </a:solidFill>
          <a:latin typeface="+mn-lt"/>
          <a:ea typeface="+mn-ea"/>
          <a:cs typeface="+mn-cs"/>
        </a:defRPr>
      </a:lvl4pPr>
      <a:lvl5pPr marL="2539193" algn="l" defTabSz="634799" rtl="0" eaLnBrk="1" latinLnBrk="0" hangingPunct="1">
        <a:defRPr sz="2461" kern="1200">
          <a:solidFill>
            <a:schemeClr val="tx1"/>
          </a:solidFill>
          <a:latin typeface="+mn-lt"/>
          <a:ea typeface="+mn-ea"/>
          <a:cs typeface="+mn-cs"/>
        </a:defRPr>
      </a:lvl5pPr>
      <a:lvl6pPr marL="3173991" algn="l" defTabSz="634799" rtl="0" eaLnBrk="1" latinLnBrk="0" hangingPunct="1">
        <a:defRPr sz="2461" kern="1200">
          <a:solidFill>
            <a:schemeClr val="tx1"/>
          </a:solidFill>
          <a:latin typeface="+mn-lt"/>
          <a:ea typeface="+mn-ea"/>
          <a:cs typeface="+mn-cs"/>
        </a:defRPr>
      </a:lvl6pPr>
      <a:lvl7pPr marL="3808789" algn="l" defTabSz="634799" rtl="0" eaLnBrk="1" latinLnBrk="0" hangingPunct="1">
        <a:defRPr sz="2461" kern="1200">
          <a:solidFill>
            <a:schemeClr val="tx1"/>
          </a:solidFill>
          <a:latin typeface="+mn-lt"/>
          <a:ea typeface="+mn-ea"/>
          <a:cs typeface="+mn-cs"/>
        </a:defRPr>
      </a:lvl7pPr>
      <a:lvl8pPr marL="4443588" algn="l" defTabSz="634799" rtl="0" eaLnBrk="1" latinLnBrk="0" hangingPunct="1">
        <a:defRPr sz="2461" kern="1200">
          <a:solidFill>
            <a:schemeClr val="tx1"/>
          </a:solidFill>
          <a:latin typeface="+mn-lt"/>
          <a:ea typeface="+mn-ea"/>
          <a:cs typeface="+mn-cs"/>
        </a:defRPr>
      </a:lvl8pPr>
      <a:lvl9pPr marL="5078385" algn="l" defTabSz="634799" rtl="0" eaLnBrk="1" latinLnBrk="0" hangingPunct="1">
        <a:defRPr sz="246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20674519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53292427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7EE13D5-C4F1-4503-8465-04001C055C4D}" type="datetimeFigureOut">
              <a:rPr lang="id-ID" smtClean="0">
                <a:solidFill>
                  <a:prstClr val="black"/>
                </a:solidFill>
              </a:rPr>
              <a:pPr/>
              <a:t>16/10/2016</a:t>
            </a:fld>
            <a:endParaRPr lang="id-ID">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id-ID">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61F034B-E376-458A-922A-72F3449EEAE1}" type="slidenum">
              <a:rPr lang="id-ID" smtClean="0">
                <a:solidFill>
                  <a:prstClr val="black"/>
                </a:solidFill>
              </a:rPr>
              <a:pPr/>
              <a:t>‹#›</a:t>
            </a:fld>
            <a:endParaRPr lang="id-ID">
              <a:solidFill>
                <a:prstClr val="black"/>
              </a:solidFill>
            </a:endParaRPr>
          </a:p>
        </p:txBody>
      </p:sp>
    </p:spTree>
    <p:extLst>
      <p:ext uri="{BB962C8B-B14F-4D97-AF65-F5344CB8AC3E}">
        <p14:creationId xmlns:p14="http://schemas.microsoft.com/office/powerpoint/2010/main" val="93136886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81361" y="68853"/>
            <a:ext cx="10708519" cy="114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55939" y="1514756"/>
            <a:ext cx="10433942" cy="47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9880974" y="6538123"/>
            <a:ext cx="1575007" cy="31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916624" eaLnBrk="1" hangingPunct="1">
              <a:defRPr sz="1265"/>
            </a:lvl1pPr>
          </a:lstStyle>
          <a:p>
            <a:pPr fontAlgn="base">
              <a:spcBef>
                <a:spcPct val="0"/>
              </a:spcBef>
              <a:spcAft>
                <a:spcPct val="0"/>
              </a:spcAft>
            </a:pPr>
            <a:endParaRPr lang="en-US">
              <a:solidFill>
                <a:srgbClr val="000000"/>
              </a:solidFill>
            </a:endParaRPr>
          </a:p>
        </p:txBody>
      </p:sp>
      <p:sp>
        <p:nvSpPr>
          <p:cNvPr id="1038" name="Rectangle 14"/>
          <p:cNvSpPr>
            <a:spLocks noGrp="1" noChangeArrowheads="1"/>
          </p:cNvSpPr>
          <p:nvPr>
            <p:ph type="ftr" sz="quarter" idx="3"/>
          </p:nvPr>
        </p:nvSpPr>
        <p:spPr bwMode="auto">
          <a:xfrm>
            <a:off x="6040703" y="6540991"/>
            <a:ext cx="3859338" cy="3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ctr" defTabSz="916624" eaLnBrk="1" hangingPunct="1">
              <a:defRPr sz="1265"/>
            </a:lvl1pPr>
          </a:lstStyle>
          <a:p>
            <a:pPr fontAlgn="base">
              <a:spcBef>
                <a:spcPct val="0"/>
              </a:spcBef>
              <a:spcAft>
                <a:spcPct val="0"/>
              </a:spcAft>
            </a:pPr>
            <a:endParaRPr lang="en-US">
              <a:solidFill>
                <a:srgbClr val="000000"/>
              </a:solidFill>
            </a:endParaRPr>
          </a:p>
        </p:txBody>
      </p:sp>
      <p:sp>
        <p:nvSpPr>
          <p:cNvPr id="1039" name="Rectangle 15"/>
          <p:cNvSpPr>
            <a:spLocks noGrp="1" noChangeArrowheads="1"/>
          </p:cNvSpPr>
          <p:nvPr>
            <p:ph type="sldNum" sz="quarter" idx="4"/>
          </p:nvPr>
        </p:nvSpPr>
        <p:spPr bwMode="auto">
          <a:xfrm>
            <a:off x="11436913" y="6540991"/>
            <a:ext cx="751274" cy="3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916624" eaLnBrk="1" hangingPunct="1">
              <a:defRPr sz="1265"/>
            </a:lvl1pPr>
          </a:lstStyle>
          <a:p>
            <a:pPr fontAlgn="base">
              <a:spcBef>
                <a:spcPct val="0"/>
              </a:spcBef>
              <a:spcAft>
                <a:spcPct val="0"/>
              </a:spcAft>
            </a:pPr>
            <a:fld id="{5FD5DC8D-419D-4A16-B429-F5DD5CDF0E34}"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7859055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6624" rtl="0" eaLnBrk="1" fontAlgn="base" hangingPunct="1">
        <a:spcBef>
          <a:spcPct val="0"/>
        </a:spcBef>
        <a:spcAft>
          <a:spcPct val="0"/>
        </a:spcAft>
        <a:defRPr sz="3614" b="1">
          <a:solidFill>
            <a:schemeClr val="tx2"/>
          </a:solidFill>
          <a:latin typeface="+mj-lt"/>
          <a:ea typeface="+mj-ea"/>
          <a:cs typeface="+mj-cs"/>
        </a:defRPr>
      </a:lvl1pPr>
      <a:lvl2pPr algn="l" defTabSz="916624" rtl="0" eaLnBrk="1" fontAlgn="base" hangingPunct="1">
        <a:spcBef>
          <a:spcPct val="0"/>
        </a:spcBef>
        <a:spcAft>
          <a:spcPct val="0"/>
        </a:spcAft>
        <a:defRPr sz="3614" b="1">
          <a:solidFill>
            <a:schemeClr val="tx2"/>
          </a:solidFill>
          <a:latin typeface="Arial" charset="0"/>
        </a:defRPr>
      </a:lvl2pPr>
      <a:lvl3pPr algn="l" defTabSz="916624" rtl="0" eaLnBrk="1" fontAlgn="base" hangingPunct="1">
        <a:spcBef>
          <a:spcPct val="0"/>
        </a:spcBef>
        <a:spcAft>
          <a:spcPct val="0"/>
        </a:spcAft>
        <a:defRPr sz="3614" b="1">
          <a:solidFill>
            <a:schemeClr val="tx2"/>
          </a:solidFill>
          <a:latin typeface="Arial" charset="0"/>
        </a:defRPr>
      </a:lvl3pPr>
      <a:lvl4pPr algn="l" defTabSz="916624" rtl="0" eaLnBrk="1" fontAlgn="base" hangingPunct="1">
        <a:spcBef>
          <a:spcPct val="0"/>
        </a:spcBef>
        <a:spcAft>
          <a:spcPct val="0"/>
        </a:spcAft>
        <a:defRPr sz="3614" b="1">
          <a:solidFill>
            <a:schemeClr val="tx2"/>
          </a:solidFill>
          <a:latin typeface="Arial" charset="0"/>
        </a:defRPr>
      </a:lvl4pPr>
      <a:lvl5pPr algn="l" defTabSz="916624" rtl="0" eaLnBrk="1" fontAlgn="base" hangingPunct="1">
        <a:spcBef>
          <a:spcPct val="0"/>
        </a:spcBef>
        <a:spcAft>
          <a:spcPct val="0"/>
        </a:spcAft>
        <a:defRPr sz="3614" b="1">
          <a:solidFill>
            <a:schemeClr val="tx2"/>
          </a:solidFill>
          <a:latin typeface="Arial" charset="0"/>
        </a:defRPr>
      </a:lvl5pPr>
      <a:lvl6pPr marL="413126" algn="l" defTabSz="916624" rtl="0" eaLnBrk="1" fontAlgn="base" hangingPunct="1">
        <a:spcBef>
          <a:spcPct val="0"/>
        </a:spcBef>
        <a:spcAft>
          <a:spcPct val="0"/>
        </a:spcAft>
        <a:defRPr sz="3614" b="1">
          <a:solidFill>
            <a:schemeClr val="tx2"/>
          </a:solidFill>
          <a:latin typeface="Arial" charset="0"/>
        </a:defRPr>
      </a:lvl6pPr>
      <a:lvl7pPr marL="826252" algn="l" defTabSz="916624" rtl="0" eaLnBrk="1" fontAlgn="base" hangingPunct="1">
        <a:spcBef>
          <a:spcPct val="0"/>
        </a:spcBef>
        <a:spcAft>
          <a:spcPct val="0"/>
        </a:spcAft>
        <a:defRPr sz="3614" b="1">
          <a:solidFill>
            <a:schemeClr val="tx2"/>
          </a:solidFill>
          <a:latin typeface="Arial" charset="0"/>
        </a:defRPr>
      </a:lvl7pPr>
      <a:lvl8pPr marL="1239378" algn="l" defTabSz="916624" rtl="0" eaLnBrk="1" fontAlgn="base" hangingPunct="1">
        <a:spcBef>
          <a:spcPct val="0"/>
        </a:spcBef>
        <a:spcAft>
          <a:spcPct val="0"/>
        </a:spcAft>
        <a:defRPr sz="3614" b="1">
          <a:solidFill>
            <a:schemeClr val="tx2"/>
          </a:solidFill>
          <a:latin typeface="Arial" charset="0"/>
        </a:defRPr>
      </a:lvl8pPr>
      <a:lvl9pPr marL="1652504" algn="l" defTabSz="916624" rtl="0" eaLnBrk="1" fontAlgn="base" hangingPunct="1">
        <a:spcBef>
          <a:spcPct val="0"/>
        </a:spcBef>
        <a:spcAft>
          <a:spcPct val="0"/>
        </a:spcAft>
        <a:defRPr sz="3614" b="1">
          <a:solidFill>
            <a:schemeClr val="tx2"/>
          </a:solidFill>
          <a:latin typeface="Arial" charset="0"/>
        </a:defRPr>
      </a:lvl9pPr>
    </p:titleStyle>
    <p:bodyStyle>
      <a:lvl1pPr marL="342838" indent="-342838" algn="l" defTabSz="916624" rtl="0" eaLnBrk="1" fontAlgn="base" hangingPunct="1">
        <a:spcBef>
          <a:spcPct val="20000"/>
        </a:spcBef>
        <a:spcAft>
          <a:spcPct val="0"/>
        </a:spcAft>
        <a:buChar char="•"/>
        <a:defRPr sz="2892">
          <a:solidFill>
            <a:schemeClr val="tx1"/>
          </a:solidFill>
          <a:latin typeface="+mn-lt"/>
          <a:ea typeface="+mn-ea"/>
          <a:cs typeface="+mn-cs"/>
        </a:defRPr>
      </a:lvl1pPr>
      <a:lvl2pPr marL="744488" indent="-286893" algn="l" defTabSz="916624" rtl="0" eaLnBrk="1" fontAlgn="base" hangingPunct="1">
        <a:spcBef>
          <a:spcPct val="20000"/>
        </a:spcBef>
        <a:spcAft>
          <a:spcPct val="0"/>
        </a:spcAft>
        <a:buChar char="–"/>
        <a:defRPr sz="2530">
          <a:solidFill>
            <a:schemeClr val="tx1"/>
          </a:solidFill>
          <a:latin typeface="+mn-lt"/>
        </a:defRPr>
      </a:lvl2pPr>
      <a:lvl3pPr marL="1144703" indent="-228080" algn="l" defTabSz="916624" rtl="0" eaLnBrk="1" fontAlgn="base" hangingPunct="1">
        <a:spcBef>
          <a:spcPct val="20000"/>
        </a:spcBef>
        <a:spcAft>
          <a:spcPct val="0"/>
        </a:spcAft>
        <a:buChar char="•"/>
        <a:defRPr sz="2169">
          <a:solidFill>
            <a:schemeClr val="tx1"/>
          </a:solidFill>
          <a:latin typeface="+mn-lt"/>
        </a:defRPr>
      </a:lvl3pPr>
      <a:lvl4pPr marL="1602298" indent="-228080" algn="l" defTabSz="916624" rtl="0" eaLnBrk="1" fontAlgn="base" hangingPunct="1">
        <a:spcBef>
          <a:spcPct val="20000"/>
        </a:spcBef>
        <a:spcAft>
          <a:spcPct val="0"/>
        </a:spcAft>
        <a:buChar char="–"/>
        <a:defRPr sz="1807">
          <a:solidFill>
            <a:schemeClr val="tx1"/>
          </a:solidFill>
          <a:latin typeface="+mn-lt"/>
        </a:defRPr>
      </a:lvl4pPr>
      <a:lvl5pPr marL="2061327" indent="-229514" algn="l" defTabSz="916624" rtl="0" eaLnBrk="1" fontAlgn="base" hangingPunct="1">
        <a:spcBef>
          <a:spcPct val="20000"/>
        </a:spcBef>
        <a:spcAft>
          <a:spcPct val="0"/>
        </a:spcAft>
        <a:buChar char="»"/>
        <a:defRPr sz="1807">
          <a:solidFill>
            <a:schemeClr val="tx1"/>
          </a:solidFill>
          <a:latin typeface="+mn-lt"/>
        </a:defRPr>
      </a:lvl5pPr>
      <a:lvl6pPr marL="2474453" indent="-229514" algn="l" defTabSz="916624" rtl="0" eaLnBrk="1" fontAlgn="base" hangingPunct="1">
        <a:spcBef>
          <a:spcPct val="20000"/>
        </a:spcBef>
        <a:spcAft>
          <a:spcPct val="0"/>
        </a:spcAft>
        <a:buChar char="»"/>
        <a:defRPr sz="1807">
          <a:solidFill>
            <a:schemeClr val="tx1"/>
          </a:solidFill>
          <a:latin typeface="+mn-lt"/>
        </a:defRPr>
      </a:lvl6pPr>
      <a:lvl7pPr marL="2887578" indent="-229514" algn="l" defTabSz="916624" rtl="0" eaLnBrk="1" fontAlgn="base" hangingPunct="1">
        <a:spcBef>
          <a:spcPct val="20000"/>
        </a:spcBef>
        <a:spcAft>
          <a:spcPct val="0"/>
        </a:spcAft>
        <a:buChar char="»"/>
        <a:defRPr sz="1807">
          <a:solidFill>
            <a:schemeClr val="tx1"/>
          </a:solidFill>
          <a:latin typeface="+mn-lt"/>
        </a:defRPr>
      </a:lvl7pPr>
      <a:lvl8pPr marL="3300704" indent="-229514" algn="l" defTabSz="916624" rtl="0" eaLnBrk="1" fontAlgn="base" hangingPunct="1">
        <a:spcBef>
          <a:spcPct val="20000"/>
        </a:spcBef>
        <a:spcAft>
          <a:spcPct val="0"/>
        </a:spcAft>
        <a:buChar char="»"/>
        <a:defRPr sz="1807">
          <a:solidFill>
            <a:schemeClr val="tx1"/>
          </a:solidFill>
          <a:latin typeface="+mn-lt"/>
        </a:defRPr>
      </a:lvl8pPr>
      <a:lvl9pPr marL="3713830" indent="-229514" algn="l" defTabSz="916624" rtl="0" eaLnBrk="1" fontAlgn="base" hangingPunct="1">
        <a:spcBef>
          <a:spcPct val="20000"/>
        </a:spcBef>
        <a:spcAft>
          <a:spcPct val="0"/>
        </a:spcAft>
        <a:buChar char="»"/>
        <a:defRPr sz="1807">
          <a:solidFill>
            <a:schemeClr val="tx1"/>
          </a:solidFill>
          <a:latin typeface="+mn-lt"/>
        </a:defRPr>
      </a:lvl9pPr>
    </p:bodyStyle>
    <p:otherStyle>
      <a:defPPr>
        <a:defRPr lang="id-ID"/>
      </a:defPPr>
      <a:lvl1pPr marL="0" algn="l" defTabSz="826252" rtl="0" eaLnBrk="1" latinLnBrk="0" hangingPunct="1">
        <a:defRPr sz="1626" kern="1200">
          <a:solidFill>
            <a:schemeClr val="tx1"/>
          </a:solidFill>
          <a:latin typeface="+mn-lt"/>
          <a:ea typeface="+mn-ea"/>
          <a:cs typeface="+mn-cs"/>
        </a:defRPr>
      </a:lvl1pPr>
      <a:lvl2pPr marL="413126" algn="l" defTabSz="826252" rtl="0" eaLnBrk="1" latinLnBrk="0" hangingPunct="1">
        <a:defRPr sz="1626" kern="1200">
          <a:solidFill>
            <a:schemeClr val="tx1"/>
          </a:solidFill>
          <a:latin typeface="+mn-lt"/>
          <a:ea typeface="+mn-ea"/>
          <a:cs typeface="+mn-cs"/>
        </a:defRPr>
      </a:lvl2pPr>
      <a:lvl3pPr marL="826252" algn="l" defTabSz="826252" rtl="0" eaLnBrk="1" latinLnBrk="0" hangingPunct="1">
        <a:defRPr sz="1626" kern="1200">
          <a:solidFill>
            <a:schemeClr val="tx1"/>
          </a:solidFill>
          <a:latin typeface="+mn-lt"/>
          <a:ea typeface="+mn-ea"/>
          <a:cs typeface="+mn-cs"/>
        </a:defRPr>
      </a:lvl3pPr>
      <a:lvl4pPr marL="1239378" algn="l" defTabSz="826252" rtl="0" eaLnBrk="1" latinLnBrk="0" hangingPunct="1">
        <a:defRPr sz="1626" kern="1200">
          <a:solidFill>
            <a:schemeClr val="tx1"/>
          </a:solidFill>
          <a:latin typeface="+mn-lt"/>
          <a:ea typeface="+mn-ea"/>
          <a:cs typeface="+mn-cs"/>
        </a:defRPr>
      </a:lvl4pPr>
      <a:lvl5pPr marL="1652504" algn="l" defTabSz="826252" rtl="0" eaLnBrk="1" latinLnBrk="0" hangingPunct="1">
        <a:defRPr sz="1626" kern="1200">
          <a:solidFill>
            <a:schemeClr val="tx1"/>
          </a:solidFill>
          <a:latin typeface="+mn-lt"/>
          <a:ea typeface="+mn-ea"/>
          <a:cs typeface="+mn-cs"/>
        </a:defRPr>
      </a:lvl5pPr>
      <a:lvl6pPr marL="2065630" algn="l" defTabSz="826252" rtl="0" eaLnBrk="1" latinLnBrk="0" hangingPunct="1">
        <a:defRPr sz="1626" kern="1200">
          <a:solidFill>
            <a:schemeClr val="tx1"/>
          </a:solidFill>
          <a:latin typeface="+mn-lt"/>
          <a:ea typeface="+mn-ea"/>
          <a:cs typeface="+mn-cs"/>
        </a:defRPr>
      </a:lvl6pPr>
      <a:lvl7pPr marL="2478756" algn="l" defTabSz="826252" rtl="0" eaLnBrk="1" latinLnBrk="0" hangingPunct="1">
        <a:defRPr sz="1626" kern="1200">
          <a:solidFill>
            <a:schemeClr val="tx1"/>
          </a:solidFill>
          <a:latin typeface="+mn-lt"/>
          <a:ea typeface="+mn-ea"/>
          <a:cs typeface="+mn-cs"/>
        </a:defRPr>
      </a:lvl7pPr>
      <a:lvl8pPr marL="2891881" algn="l" defTabSz="826252" rtl="0" eaLnBrk="1" latinLnBrk="0" hangingPunct="1">
        <a:defRPr sz="1626" kern="1200">
          <a:solidFill>
            <a:schemeClr val="tx1"/>
          </a:solidFill>
          <a:latin typeface="+mn-lt"/>
          <a:ea typeface="+mn-ea"/>
          <a:cs typeface="+mn-cs"/>
        </a:defRPr>
      </a:lvl8pPr>
      <a:lvl9pPr marL="3305007" algn="l" defTabSz="826252" rtl="0" eaLnBrk="1" latinLnBrk="0" hangingPunct="1">
        <a:defRPr sz="162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554F6-83A5-48F0-A6C9-C766397DEF08}"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B5B7A-28AA-4C6F-966C-60DF3307FEA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073331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4324C303-6639-4853-871D-1A931BCFFDAB}" type="datetime1">
              <a:rPr 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10/16/2016</a:t>
            </a:fld>
            <a:endParaRPr lang="en-US" sz="10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fi-FI">
                <a:solidFill>
                  <a:prstClr val="black">
                    <a:tint val="75000"/>
                  </a:prstClr>
                </a:solidFill>
                <a:latin typeface="Arial" panose="020B0604020202020204" pitchFamily="34" charset="0"/>
                <a:cs typeface="Arial" panose="020B0604020202020204" pitchFamily="34" charset="0"/>
              </a:rPr>
              <a:t>PAPARAN BUKU 2 &amp; 3 Tahun 2016</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11470F77-F9C4-45E2-B419-FA28828D2F1C}" type="slidenum">
              <a:rPr lang="en-US" alt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sz="10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451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4324C303-6639-4853-871D-1A931BCFFDAB}" type="datetime1">
              <a:rPr 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10/16/2016</a:t>
            </a:fld>
            <a:endParaRPr lang="en-US" sz="10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fi-FI">
                <a:solidFill>
                  <a:prstClr val="black">
                    <a:tint val="75000"/>
                  </a:prstClr>
                </a:solidFill>
                <a:latin typeface="Arial" panose="020B0604020202020204" pitchFamily="34" charset="0"/>
                <a:cs typeface="Arial" panose="020B0604020202020204" pitchFamily="34" charset="0"/>
              </a:rPr>
              <a:t>PAPARAN BUKU 2 &amp; 3 Tahun 2016</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11470F77-F9C4-45E2-B419-FA28828D2F1C}" type="slidenum">
              <a:rPr lang="en-US" alt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sz="10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3749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4324C303-6639-4853-871D-1A931BCFFDAB}" type="datetime1">
              <a:rPr 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10/16/2016</a:t>
            </a:fld>
            <a:endParaRPr lang="en-US" sz="10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fi-FI">
                <a:solidFill>
                  <a:prstClr val="black">
                    <a:tint val="75000"/>
                  </a:prstClr>
                </a:solidFill>
                <a:latin typeface="Arial" panose="020B0604020202020204" pitchFamily="34" charset="0"/>
                <a:cs typeface="Arial" panose="020B0604020202020204" pitchFamily="34" charset="0"/>
              </a:rPr>
              <a:t>PAPARAN BUKU 2 &amp; 3 Tahun 2016</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11470F77-F9C4-45E2-B419-FA28828D2F1C}" type="slidenum">
              <a:rPr lang="en-US" alt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sz="100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44888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456259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13D5-C4F1-4503-8465-04001C055C4D}" type="datetimeFigureOut">
              <a:rPr lang="id-ID" smtClean="0">
                <a:solidFill>
                  <a:prstClr val="black">
                    <a:tint val="75000"/>
                  </a:prstClr>
                </a:solidFill>
              </a:rPr>
              <a:pPr/>
              <a:t>16/10/2016</a:t>
            </a:fld>
            <a:endParaRPr lang="id-ID">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F034B-E376-458A-922A-72F3449EEAE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390013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34729318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22646758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E13D5-C4F1-4503-8465-04001C055C4D}" type="datetimeFigureOut">
              <a:rPr lang="id-ID" smtClean="0">
                <a:solidFill>
                  <a:srgbClr val="04617B">
                    <a:shade val="90000"/>
                  </a:srgbClr>
                </a:solidFill>
              </a:rPr>
              <a:pPr/>
              <a:t>16/10/2016</a:t>
            </a:fld>
            <a:endParaRPr lang="id-ID">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034B-E376-458A-922A-72F3449EEAE1}"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64990419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2.bp.blogspot.com/-dSZPpwiJhzA/WAAv7aNnt9I/AAAAAAAAI3M/NB6aD3RIvcU1l593fAy6Rg9ejB5fk0-8wCLcB/s1600/PLPG+uNILA.png" TargetMode="External"/><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643710"/>
          </a:xfrm>
          <a:solidFill>
            <a:schemeClr val="tx2">
              <a:lumMod val="20000"/>
              <a:lumOff val="80000"/>
            </a:schemeClr>
          </a:solidFill>
        </p:spPr>
        <p:txBody>
          <a:bodyPr>
            <a:normAutofit fontScale="90000"/>
          </a:bodyPr>
          <a:lstStyle/>
          <a:p>
            <a:r>
              <a:rPr lang="id-ID" sz="3600" b="1" dirty="0"/>
              <a:t/>
            </a:r>
            <a:br>
              <a:rPr lang="id-ID" sz="3600" b="1" dirty="0"/>
            </a:br>
            <a:r>
              <a:rPr lang="id-ID" sz="3600" b="1" dirty="0"/>
              <a:t/>
            </a:r>
            <a:br>
              <a:rPr lang="id-ID" sz="3600" b="1" dirty="0"/>
            </a:br>
            <a:r>
              <a:rPr lang="id-ID" sz="3600" b="1" dirty="0"/>
              <a:t/>
            </a:r>
            <a:br>
              <a:rPr lang="id-ID" sz="3600" b="1" dirty="0"/>
            </a:br>
            <a:r>
              <a:rPr lang="id-ID" b="1" dirty="0" smtClean="0"/>
              <a:t>PANITIA PENDIDIKAN DAN LATIHAN PROFESI GURU (PLPG) 2016  </a:t>
            </a:r>
            <a:br>
              <a:rPr lang="id-ID" b="1" dirty="0" smtClean="0"/>
            </a:br>
            <a:r>
              <a:rPr lang="id-ID" b="1" dirty="0" smtClean="0"/>
              <a:t/>
            </a:r>
            <a:br>
              <a:rPr lang="id-ID" b="1" dirty="0" smtClean="0"/>
            </a:br>
            <a:r>
              <a:rPr lang="id-ID" b="1" dirty="0" smtClean="0"/>
              <a:t/>
            </a:r>
            <a:br>
              <a:rPr lang="id-ID" b="1" dirty="0" smtClean="0"/>
            </a:br>
            <a:r>
              <a:rPr lang="id-ID" b="1" dirty="0"/>
              <a:t/>
            </a:r>
            <a:br>
              <a:rPr lang="id-ID" b="1" dirty="0"/>
            </a:br>
            <a:r>
              <a:rPr lang="id-ID" b="1" dirty="0" smtClean="0"/>
              <a:t/>
            </a:r>
            <a:br>
              <a:rPr lang="id-ID" b="1" dirty="0" smtClean="0"/>
            </a:br>
            <a:r>
              <a:rPr lang="id-ID" b="1" dirty="0" smtClean="0"/>
              <a:t>SUB RAYON </a:t>
            </a:r>
            <a:br>
              <a:rPr lang="id-ID" b="1" dirty="0" smtClean="0"/>
            </a:br>
            <a:r>
              <a:rPr lang="id-ID" b="1" dirty="0" smtClean="0"/>
              <a:t>UNIVERSITAS RIAU</a:t>
            </a:r>
            <a:endParaRPr lang="id-ID" b="1" dirty="0"/>
          </a:p>
        </p:txBody>
      </p:sp>
      <p:pic>
        <p:nvPicPr>
          <p:cNvPr id="6" name="Picture 1" descr="Hasil gambar untuk logo kemenristek dikti"/>
          <p:cNvPicPr>
            <a:picLocks noChangeAspect="1" noChangeArrowheads="1"/>
          </p:cNvPicPr>
          <p:nvPr/>
        </p:nvPicPr>
        <p:blipFill>
          <a:blip r:embed="rId2"/>
          <a:srcRect/>
          <a:stretch>
            <a:fillRect/>
          </a:stretch>
        </p:blipFill>
        <p:spPr bwMode="auto">
          <a:xfrm>
            <a:off x="9096396" y="71424"/>
            <a:ext cx="1357312" cy="1357313"/>
          </a:xfrm>
          <a:prstGeom prst="rect">
            <a:avLst/>
          </a:prstGeom>
          <a:noFill/>
          <a:ln w="9525">
            <a:noFill/>
            <a:miter lim="800000"/>
            <a:headEnd/>
            <a:tailEnd/>
          </a:ln>
        </p:spPr>
      </p:pic>
      <p:pic>
        <p:nvPicPr>
          <p:cNvPr id="7" name="Picture 9"/>
          <p:cNvPicPr>
            <a:picLocks noChangeArrowheads="1"/>
          </p:cNvPicPr>
          <p:nvPr/>
        </p:nvPicPr>
        <p:blipFill>
          <a:blip r:embed="rId3"/>
          <a:srcRect/>
          <a:stretch>
            <a:fillRect/>
          </a:stretch>
        </p:blipFill>
        <p:spPr bwMode="auto">
          <a:xfrm>
            <a:off x="1738282" y="57136"/>
            <a:ext cx="1377950" cy="1371600"/>
          </a:xfrm>
          <a:prstGeom prst="rect">
            <a:avLst/>
          </a:prstGeom>
          <a:solidFill>
            <a:schemeClr val="bg2">
              <a:alpha val="0"/>
            </a:schemeClr>
          </a:solid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74" y="2996618"/>
            <a:ext cx="2124075" cy="2152650"/>
          </a:xfrm>
          <a:prstGeom prst="rect">
            <a:avLst/>
          </a:prstGeom>
        </p:spPr>
      </p:pic>
    </p:spTree>
    <p:extLst>
      <p:ext uri="{BB962C8B-B14F-4D97-AF65-F5344CB8AC3E}">
        <p14:creationId xmlns:p14="http://schemas.microsoft.com/office/powerpoint/2010/main" val="508837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106364"/>
            <a:ext cx="9144000" cy="454025"/>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1747" name="Title 1"/>
          <p:cNvSpPr>
            <a:spLocks noGrp="1"/>
          </p:cNvSpPr>
          <p:nvPr>
            <p:ph type="title"/>
          </p:nvPr>
        </p:nvSpPr>
        <p:spPr>
          <a:xfrm>
            <a:off x="1631951" y="49214"/>
            <a:ext cx="8856663" cy="598487"/>
          </a:xfrm>
        </p:spPr>
        <p:txBody>
          <a:bodyPr/>
          <a:lstStyle/>
          <a:p>
            <a:pPr algn="ctr" eaLnBrk="1" hangingPunct="1"/>
            <a:r>
              <a:rPr lang="id-ID" altLang="en-US" sz="3200">
                <a:solidFill>
                  <a:schemeClr val="bg1"/>
                </a:solidFill>
                <a:latin typeface="Arial Rounded MT Bold" panose="020F0704030504030204" pitchFamily="34" charset="0"/>
              </a:rPr>
              <a:t>STRUKTUR KURIKULUM PLPG</a:t>
            </a:r>
          </a:p>
        </p:txBody>
      </p:sp>
      <p:graphicFrame>
        <p:nvGraphicFramePr>
          <p:cNvPr id="11" name="Content Placeholder 4"/>
          <p:cNvGraphicFramePr>
            <a:graphicFrameLocks noGrp="1"/>
          </p:cNvGraphicFramePr>
          <p:nvPr>
            <p:ph idx="1"/>
          </p:nvPr>
        </p:nvGraphicFramePr>
        <p:xfrm>
          <a:off x="1620839" y="604838"/>
          <a:ext cx="8929687" cy="5668960"/>
        </p:xfrm>
        <a:graphic>
          <a:graphicData uri="http://schemas.openxmlformats.org/drawingml/2006/table">
            <a:tbl>
              <a:tblPr firstRow="1" bandRow="1">
                <a:tableStyleId>{8EC20E35-A176-4012-BC5E-935CFFF8708E}</a:tableStyleId>
              </a:tblPr>
              <a:tblGrid>
                <a:gridCol w="585554"/>
                <a:gridCol w="5329768"/>
                <a:gridCol w="864096"/>
                <a:gridCol w="1080120"/>
                <a:gridCol w="1070149"/>
              </a:tblGrid>
              <a:tr h="457178">
                <a:tc>
                  <a:txBody>
                    <a:bodyPr/>
                    <a:lstStyle/>
                    <a:p>
                      <a:pPr algn="ctr"/>
                      <a:r>
                        <a:rPr lang="id-ID" sz="2400" dirty="0" smtClean="0"/>
                        <a:t>No</a:t>
                      </a:r>
                      <a:endParaRPr lang="id-ID" sz="24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dirty="0" smtClean="0"/>
                        <a:t>Materi PLPG</a:t>
                      </a:r>
                      <a:endParaRPr lang="id-ID" sz="2400" b="1" dirty="0"/>
                    </a:p>
                  </a:txBody>
                  <a:tcPr marL="91439" marR="91439" marT="45705" marB="457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dirty="0" smtClean="0"/>
                        <a:t>Teori</a:t>
                      </a:r>
                      <a:endParaRPr lang="id-ID" sz="2400" b="1" dirty="0"/>
                    </a:p>
                  </a:txBody>
                  <a:tcPr marL="91439" marR="91439" marT="45705" marB="457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dirty="0" smtClean="0"/>
                        <a:t>Praktik</a:t>
                      </a:r>
                      <a:endParaRPr lang="id-ID" sz="2400" b="1" dirty="0"/>
                    </a:p>
                  </a:txBody>
                  <a:tcPr marL="91439" marR="91439" marT="45705" marB="457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smtClean="0"/>
                        <a:t>Jml </a:t>
                      </a:r>
                      <a:r>
                        <a:rPr lang="id-ID" sz="2400" baseline="0" smtClean="0"/>
                        <a:t> </a:t>
                      </a:r>
                      <a:r>
                        <a:rPr lang="id-ID" sz="2400" baseline="0" dirty="0" smtClean="0"/>
                        <a:t>OJ</a:t>
                      </a:r>
                      <a:endParaRPr lang="id-ID" sz="2400" b="1" dirty="0"/>
                    </a:p>
                  </a:txBody>
                  <a:tcPr marL="91439" marR="91439" marT="45705" marB="45705">
                    <a:lnL w="12700" cap="flat" cmpd="sng" algn="ctr">
                      <a:solidFill>
                        <a:schemeClr val="bg1"/>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r h="396217">
                <a:tc>
                  <a:txBody>
                    <a:bodyPr/>
                    <a:lstStyle/>
                    <a:p>
                      <a:pPr algn="ctr"/>
                      <a:r>
                        <a:rPr lang="id-ID" sz="2000" b="1" dirty="0" smtClean="0"/>
                        <a:t>A</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b="1" dirty="0" smtClean="0"/>
                        <a:t>UMUM</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endParaRPr lang="id-ID" sz="16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endParaRPr lang="id-ID" sz="1600" b="1"/>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endParaRPr lang="id-ID" sz="16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Kebijakan Pengembangan Profesi Guru</a:t>
                      </a:r>
                      <a:r>
                        <a:rPr lang="en-US" sz="2000" dirty="0" smtClean="0"/>
                        <a:t> (UP-1)</a:t>
                      </a:r>
                      <a:endParaRPr lang="id-ID" sz="20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6</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6</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r>
                        <a:rPr lang="id-ID" sz="2000" b="1" dirty="0" smtClean="0"/>
                        <a:t>B</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b="1" dirty="0" smtClean="0"/>
                        <a:t>POKOK</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1. Pendalaman Materi Bidang Studi</a:t>
                      </a:r>
                      <a:r>
                        <a:rPr lang="en-US" sz="2000" dirty="0" smtClean="0"/>
                        <a:t> (UP-2)</a:t>
                      </a:r>
                      <a:endParaRPr lang="id-ID" sz="20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20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en-US" sz="2000" dirty="0" smtClean="0"/>
                        <a:t>20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2. Pendalaman Materi Pedagogik</a:t>
                      </a:r>
                      <a:r>
                        <a:rPr lang="en-US" sz="2000" dirty="0" smtClean="0"/>
                        <a:t> (UP-3)</a:t>
                      </a:r>
                      <a:endParaRPr lang="id-ID" sz="20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12</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12</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r>
                        <a:rPr lang="id-ID" sz="2000" b="1" dirty="0" smtClean="0"/>
                        <a:t>C</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b="1" dirty="0" smtClean="0"/>
                        <a:t>LOKAKARYA</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Pengemb</a:t>
                      </a:r>
                      <a:r>
                        <a:rPr lang="en-US" sz="2000" dirty="0" smtClean="0"/>
                        <a:t>.</a:t>
                      </a:r>
                      <a:r>
                        <a:rPr lang="id-ID" sz="2000" dirty="0" smtClean="0"/>
                        <a:t> Perangkat Pembelajaran/bimbingan</a:t>
                      </a:r>
                      <a:r>
                        <a:rPr lang="en-US" sz="2000" dirty="0" smtClean="0"/>
                        <a:t> </a:t>
                      </a:r>
                      <a:r>
                        <a:rPr lang="en-US" sz="800" b="1" dirty="0" smtClean="0"/>
                        <a:t>(UP-4)</a:t>
                      </a:r>
                      <a:endParaRPr lang="id-ID" sz="8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30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60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r>
                        <a:rPr lang="id-ID" sz="2000" b="1" dirty="0" smtClean="0"/>
                        <a:t>D</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b="1" dirty="0" smtClean="0"/>
                        <a:t>PRAKTIK</a:t>
                      </a:r>
                      <a:r>
                        <a:rPr lang="id-ID" sz="2000" b="1" baseline="0" dirty="0" smtClean="0"/>
                        <a:t> PEMBELAJARAN</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i="1" dirty="0" smtClean="0"/>
                        <a:t>Peerteaching/Peercounseling</a:t>
                      </a:r>
                      <a:r>
                        <a:rPr lang="id-ID" sz="2000" dirty="0" smtClean="0"/>
                        <a:t>/praktik bimb</a:t>
                      </a:r>
                      <a:r>
                        <a:rPr lang="en-US" sz="2000" dirty="0" smtClean="0"/>
                        <a:t>.</a:t>
                      </a:r>
                      <a:r>
                        <a:rPr lang="id-ID" sz="2000" dirty="0" smtClean="0"/>
                        <a:t> TIK</a:t>
                      </a:r>
                      <a:endParaRPr lang="id-ID" sz="2000" i="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10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30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r>
                        <a:rPr lang="id-ID" sz="2000" b="1" dirty="0" smtClean="0"/>
                        <a:t>E</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b="1" dirty="0" smtClean="0"/>
                        <a:t>UJIAN</a:t>
                      </a:r>
                      <a:r>
                        <a:rPr lang="id-ID" sz="2000" b="1" baseline="0" dirty="0" smtClean="0"/>
                        <a:t> AKHIR PLPG</a:t>
                      </a:r>
                      <a:endParaRPr lang="id-ID" sz="20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1600" b="1"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1. Uji</a:t>
                      </a:r>
                      <a:r>
                        <a:rPr lang="id-ID" sz="2000" baseline="0" dirty="0" smtClean="0"/>
                        <a:t> Tulis LPTK (UTL)</a:t>
                      </a:r>
                      <a:endParaRPr lang="id-ID" sz="20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2</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r>
                        <a:rPr lang="id-ID" sz="2000" dirty="0" smtClean="0"/>
                        <a:t>2. Uji Kinerja</a:t>
                      </a:r>
                      <a:endParaRPr lang="id-ID" sz="2000"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10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r>
                        <a:rPr lang="id-ID" sz="2000" dirty="0" smtClean="0"/>
                        <a:t>30</a:t>
                      </a:r>
                      <a:endParaRPr lang="id-ID" sz="2000" dirty="0"/>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457178">
                <a:tc>
                  <a:txBody>
                    <a:bodyPr/>
                    <a:lstStyle/>
                    <a:p>
                      <a:pPr algn="ctr"/>
                      <a:endParaRPr lang="id-ID" sz="16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r>
                        <a:rPr lang="id-ID" sz="2000" dirty="0" smtClean="0"/>
                        <a:t>Jumlah</a:t>
                      </a:r>
                      <a:endParaRPr lang="id-ID" sz="1600" b="1" dirty="0"/>
                    </a:p>
                  </a:txBody>
                  <a:tcPr marL="91439" marR="91439"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b="1" dirty="0" smtClean="0">
                          <a:solidFill>
                            <a:schemeClr val="bg1"/>
                          </a:solidFill>
                        </a:rPr>
                        <a:t>40</a:t>
                      </a:r>
                      <a:endParaRPr lang="id-ID" sz="2400" b="1" dirty="0">
                        <a:solidFill>
                          <a:schemeClr val="bg1"/>
                        </a:solidFill>
                      </a:endParaRPr>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b="1" dirty="0" smtClean="0">
                          <a:solidFill>
                            <a:schemeClr val="bg1"/>
                          </a:solidFill>
                        </a:rPr>
                        <a:t>50</a:t>
                      </a:r>
                      <a:endParaRPr lang="id-ID" sz="2400" b="1" dirty="0">
                        <a:solidFill>
                          <a:schemeClr val="bg1"/>
                        </a:solidFill>
                      </a:endParaRPr>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algn="ctr"/>
                      <a:r>
                        <a:rPr lang="id-ID" sz="2400" dirty="0" smtClean="0">
                          <a:solidFill>
                            <a:schemeClr val="bg1"/>
                          </a:solidFill>
                        </a:rPr>
                        <a:t>15</a:t>
                      </a:r>
                      <a:r>
                        <a:rPr lang="en-US" sz="2400" dirty="0" smtClean="0">
                          <a:solidFill>
                            <a:schemeClr val="bg1"/>
                          </a:solidFill>
                        </a:rPr>
                        <a:t>8</a:t>
                      </a:r>
                      <a:endParaRPr lang="id-ID" sz="2400" b="1" dirty="0">
                        <a:solidFill>
                          <a:schemeClr val="bg1"/>
                        </a:solidFill>
                      </a:endParaRPr>
                    </a:p>
                  </a:txBody>
                  <a:tcPr marL="91439" marR="91439"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bl>
          </a:graphicData>
        </a:graphic>
      </p:graphicFrame>
      <p:sp>
        <p:nvSpPr>
          <p:cNvPr id="12" name="Rectangle 11"/>
          <p:cNvSpPr/>
          <p:nvPr/>
        </p:nvSpPr>
        <p:spPr>
          <a:xfrm>
            <a:off x="5016501" y="6369051"/>
            <a:ext cx="2951163" cy="384175"/>
          </a:xfrm>
          <a:prstGeom prst="rect">
            <a:avLst/>
          </a:prstGeom>
          <a:solidFill>
            <a:srgbClr val="0033CC"/>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id-ID" sz="2400" b="1" dirty="0">
                <a:solidFill>
                  <a:prstClr val="white"/>
                </a:solidFill>
              </a:rPr>
              <a:t>UTN/UKG </a:t>
            </a:r>
            <a:r>
              <a:rPr lang="id-ID" sz="2400" dirty="0">
                <a:solidFill>
                  <a:prstClr val="white"/>
                </a:solidFill>
              </a:rPr>
              <a:t>       </a:t>
            </a:r>
            <a:r>
              <a:rPr lang="id-ID" sz="2400" b="1" dirty="0">
                <a:solidFill>
                  <a:prstClr val="white"/>
                </a:solidFill>
              </a:rPr>
              <a:t>PG 80</a:t>
            </a:r>
          </a:p>
        </p:txBody>
      </p:sp>
      <p:sp>
        <p:nvSpPr>
          <p:cNvPr id="13" name="Down Arrow 12"/>
          <p:cNvSpPr/>
          <p:nvPr/>
        </p:nvSpPr>
        <p:spPr>
          <a:xfrm>
            <a:off x="6096000" y="6165305"/>
            <a:ext cx="864096" cy="284747"/>
          </a:xfrm>
          <a:prstGeom prst="downArrow">
            <a:avLst/>
          </a:prstGeom>
          <a:solidFill>
            <a:srgbClr val="0033CC"/>
          </a:solidFill>
          <a:ln w="38100">
            <a:solidFill>
              <a:schemeClr val="bg1"/>
            </a:solid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d-ID">
              <a:solidFill>
                <a:prstClr val="white"/>
              </a:solidFill>
            </a:endParaRPr>
          </a:p>
        </p:txBody>
      </p:sp>
      <p:graphicFrame>
        <p:nvGraphicFramePr>
          <p:cNvPr id="3" name="Table 2"/>
          <p:cNvGraphicFramePr>
            <a:graphicFrameLocks noGrp="1"/>
          </p:cNvGraphicFramePr>
          <p:nvPr/>
        </p:nvGraphicFramePr>
        <p:xfrm>
          <a:off x="9480551" y="601663"/>
          <a:ext cx="1069975" cy="5668960"/>
        </p:xfrm>
        <a:graphic>
          <a:graphicData uri="http://schemas.openxmlformats.org/drawingml/2006/table">
            <a:tbl>
              <a:tblPr firstRow="1" bandRow="1">
                <a:tableStyleId>{8EC20E35-A176-4012-BC5E-935CFFF8708E}</a:tableStyleId>
              </a:tblPr>
              <a:tblGrid>
                <a:gridCol w="1069975"/>
              </a:tblGrid>
              <a:tr h="457178">
                <a:tc>
                  <a:txBody>
                    <a:bodyPr/>
                    <a:lstStyle/>
                    <a:p>
                      <a:pPr algn="ctr"/>
                      <a:endParaRPr lang="id-ID" sz="2400" b="1" dirty="0"/>
                    </a:p>
                  </a:txBody>
                  <a:tcPr marL="91424" marR="91424" marT="45705" marB="45705">
                    <a:lnL w="12700" cap="flat" cmpd="sng" algn="ctr">
                      <a:solidFill>
                        <a:schemeClr val="bg1"/>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r h="396217">
                <a:tc>
                  <a:txBody>
                    <a:bodyPr/>
                    <a:lstStyle/>
                    <a:p>
                      <a:endParaRPr lang="id-ID" sz="1600" b="1" dirty="0"/>
                    </a:p>
                  </a:txBody>
                  <a:tcPr marL="91424" marR="91424" marT="45705" marB="45705">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b="1"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b="1"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b="1"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1600" b="1"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396217">
                <a:tc>
                  <a:txBody>
                    <a:bodyPr/>
                    <a:lstStyle/>
                    <a:p>
                      <a:pPr algn="ctr"/>
                      <a:endParaRPr lang="id-ID" sz="2000" dirty="0"/>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5">
                        <a:lumMod val="40000"/>
                        <a:lumOff val="60000"/>
                      </a:schemeClr>
                    </a:solidFill>
                  </a:tcPr>
                </a:tc>
              </a:tr>
              <a:tr h="457178">
                <a:tc>
                  <a:txBody>
                    <a:bodyPr/>
                    <a:lstStyle/>
                    <a:p>
                      <a:pPr algn="ctr"/>
                      <a:endParaRPr lang="id-ID" sz="2400" b="1" dirty="0">
                        <a:solidFill>
                          <a:schemeClr val="bg1"/>
                        </a:solidFill>
                      </a:endParaRPr>
                    </a:p>
                  </a:txBody>
                  <a:tcPr marL="91424" marR="91424" marT="45705" marB="45705"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bl>
          </a:graphicData>
        </a:graphic>
      </p:graphicFrame>
    </p:spTree>
    <p:extLst>
      <p:ext uri="{BB962C8B-B14F-4D97-AF65-F5344CB8AC3E}">
        <p14:creationId xmlns:p14="http://schemas.microsoft.com/office/powerpoint/2010/main" val="766601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1" fill="hold" nodeType="clickEffect">
                                  <p:stCondLst>
                                    <p:cond delay="0"/>
                                  </p:stCondLst>
                                  <p:childTnLst>
                                    <p:animEffect transition="out" filter="wipe(up)">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615" y="346932"/>
            <a:ext cx="8611119" cy="831627"/>
          </a:xfrm>
          <a:solidFill>
            <a:schemeClr val="accent4">
              <a:lumMod val="50000"/>
            </a:schemeClr>
          </a:solidFill>
        </p:spPr>
        <p:txBody>
          <a:bodyPr/>
          <a:lstStyle/>
          <a:p>
            <a:pPr algn="ctr"/>
            <a:r>
              <a:rPr lang="en-US" sz="2800" b="1" dirty="0">
                <a:solidFill>
                  <a:schemeClr val="bg1"/>
                </a:solidFill>
                <a:latin typeface="+mn-lt"/>
              </a:rPr>
              <a:t>STANDAR MINIMAL KEGIATAN PLPG 2016: </a:t>
            </a:r>
            <a:endParaRPr lang="en-US" sz="2000" b="1" dirty="0">
              <a:solidFill>
                <a:schemeClr val="bg1"/>
              </a:solidFill>
              <a:latin typeface="+mn-lt"/>
            </a:endParaRPr>
          </a:p>
        </p:txBody>
      </p:sp>
      <p:sp>
        <p:nvSpPr>
          <p:cNvPr id="6" name="Rectangle 5"/>
          <p:cNvSpPr/>
          <p:nvPr/>
        </p:nvSpPr>
        <p:spPr>
          <a:xfrm>
            <a:off x="1864431" y="1619929"/>
            <a:ext cx="2647206"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fontAlgn="base" hangingPunct="0">
              <a:spcBef>
                <a:spcPct val="0"/>
              </a:spcBef>
              <a:spcAft>
                <a:spcPct val="0"/>
              </a:spcAft>
            </a:pPr>
            <a:r>
              <a:rPr lang="en-US" b="1" dirty="0">
                <a:solidFill>
                  <a:prstClr val="white"/>
                </a:solidFill>
              </a:rPr>
              <a:t>PENGANTAR/ PRAKONDISI/ORIENTASI</a:t>
            </a:r>
          </a:p>
        </p:txBody>
      </p:sp>
      <p:sp>
        <p:nvSpPr>
          <p:cNvPr id="8" name="Rectangle 7"/>
          <p:cNvSpPr/>
          <p:nvPr/>
        </p:nvSpPr>
        <p:spPr>
          <a:xfrm>
            <a:off x="7548433" y="1613248"/>
            <a:ext cx="2927118"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fontAlgn="base" hangingPunct="0">
              <a:lnSpc>
                <a:spcPct val="80000"/>
              </a:lnSpc>
              <a:spcBef>
                <a:spcPct val="0"/>
              </a:spcBef>
              <a:spcAft>
                <a:spcPct val="0"/>
              </a:spcAft>
            </a:pPr>
            <a:r>
              <a:rPr lang="en-US" b="1" dirty="0">
                <a:solidFill>
                  <a:prstClr val="white"/>
                </a:solidFill>
              </a:rPr>
              <a:t>DISKUSI MENGELBORASI KOMPETENSI (CAPAIAN)</a:t>
            </a:r>
          </a:p>
        </p:txBody>
      </p:sp>
      <p:sp>
        <p:nvSpPr>
          <p:cNvPr id="9" name="Rectangle 8"/>
          <p:cNvSpPr/>
          <p:nvPr/>
        </p:nvSpPr>
        <p:spPr>
          <a:xfrm>
            <a:off x="7828941" y="3035789"/>
            <a:ext cx="2647206"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80000"/>
              </a:lnSpc>
              <a:spcBef>
                <a:spcPct val="0"/>
              </a:spcBef>
              <a:spcAft>
                <a:spcPct val="0"/>
              </a:spcAft>
            </a:pPr>
            <a:r>
              <a:rPr lang="en-US" b="1" dirty="0">
                <a:solidFill>
                  <a:prstClr val="white"/>
                </a:solidFill>
              </a:rPr>
              <a:t>MENGERJAKAN LK</a:t>
            </a:r>
          </a:p>
        </p:txBody>
      </p:sp>
      <p:sp>
        <p:nvSpPr>
          <p:cNvPr id="11" name="Rectangle 10"/>
          <p:cNvSpPr/>
          <p:nvPr/>
        </p:nvSpPr>
        <p:spPr>
          <a:xfrm>
            <a:off x="1898494" y="3053831"/>
            <a:ext cx="2647206"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PENYAJIAN HASIL </a:t>
            </a:r>
          </a:p>
        </p:txBody>
      </p:sp>
      <p:sp>
        <p:nvSpPr>
          <p:cNvPr id="12" name="Rectangle 11"/>
          <p:cNvSpPr/>
          <p:nvPr/>
        </p:nvSpPr>
        <p:spPr>
          <a:xfrm>
            <a:off x="1883551" y="4797152"/>
            <a:ext cx="2647206"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POST-TEST</a:t>
            </a:r>
          </a:p>
        </p:txBody>
      </p:sp>
      <p:sp>
        <p:nvSpPr>
          <p:cNvPr id="14" name="Rectangle 13"/>
          <p:cNvSpPr/>
          <p:nvPr/>
        </p:nvSpPr>
        <p:spPr>
          <a:xfrm>
            <a:off x="7811159" y="4723275"/>
            <a:ext cx="2647206"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REFLEKSI</a:t>
            </a:r>
          </a:p>
        </p:txBody>
      </p:sp>
      <p:sp>
        <p:nvSpPr>
          <p:cNvPr id="15" name="Rectangle 14"/>
          <p:cNvSpPr/>
          <p:nvPr/>
        </p:nvSpPr>
        <p:spPr>
          <a:xfrm>
            <a:off x="4151784" y="5945542"/>
            <a:ext cx="6391622" cy="64807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fontAlgn="base" hangingPunct="0">
              <a:spcBef>
                <a:spcPct val="0"/>
              </a:spcBef>
              <a:spcAft>
                <a:spcPct val="0"/>
              </a:spcAft>
            </a:pPr>
            <a:r>
              <a:rPr lang="en-US" b="1" dirty="0">
                <a:solidFill>
                  <a:prstClr val="white"/>
                </a:solidFill>
              </a:rPr>
              <a:t>RENCANA, TARGET, PENUGASAN PERTEMUAN BERIKUTNYA</a:t>
            </a:r>
          </a:p>
        </p:txBody>
      </p:sp>
      <p:sp>
        <p:nvSpPr>
          <p:cNvPr id="16" name="Right Arrow 15"/>
          <p:cNvSpPr/>
          <p:nvPr/>
        </p:nvSpPr>
        <p:spPr>
          <a:xfrm>
            <a:off x="4652570" y="1678876"/>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17" name="Right Arrow 16"/>
          <p:cNvSpPr/>
          <p:nvPr/>
        </p:nvSpPr>
        <p:spPr>
          <a:xfrm>
            <a:off x="7008639" y="1674553"/>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18" name="Right Arrow 17"/>
          <p:cNvSpPr/>
          <p:nvPr/>
        </p:nvSpPr>
        <p:spPr>
          <a:xfrm rot="5400000">
            <a:off x="8793852" y="2316298"/>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19" name="Right Arrow 18"/>
          <p:cNvSpPr/>
          <p:nvPr/>
        </p:nvSpPr>
        <p:spPr>
          <a:xfrm rot="10800000">
            <a:off x="7050853" y="3120728"/>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0" name="Right Arrow 19"/>
          <p:cNvSpPr/>
          <p:nvPr/>
        </p:nvSpPr>
        <p:spPr>
          <a:xfrm rot="10800000">
            <a:off x="4721024" y="3102149"/>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1" name="Right Arrow 20"/>
          <p:cNvSpPr/>
          <p:nvPr/>
        </p:nvSpPr>
        <p:spPr>
          <a:xfrm>
            <a:off x="4719957" y="4864863"/>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2" name="Right Arrow 21"/>
          <p:cNvSpPr/>
          <p:nvPr/>
        </p:nvSpPr>
        <p:spPr>
          <a:xfrm>
            <a:off x="7259762" y="4833889"/>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3" name="Right Arrow 22"/>
          <p:cNvSpPr/>
          <p:nvPr/>
        </p:nvSpPr>
        <p:spPr>
          <a:xfrm rot="5400000">
            <a:off x="8857900" y="3944691"/>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4" name="Right Arrow 23"/>
          <p:cNvSpPr/>
          <p:nvPr/>
        </p:nvSpPr>
        <p:spPr>
          <a:xfrm rot="5400000">
            <a:off x="8907064" y="5416735"/>
            <a:ext cx="392060" cy="468998"/>
          </a:xfrm>
          <a:prstGeom prst="rightArrow">
            <a:avLst>
              <a:gd name="adj1" fmla="val 67827"/>
              <a:gd name="adj2" fmla="val 21097"/>
            </a:avLst>
          </a:prstGeom>
          <a:solidFill>
            <a:schemeClr val="accent4">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5" name="Oval 24"/>
          <p:cNvSpPr/>
          <p:nvPr/>
        </p:nvSpPr>
        <p:spPr>
          <a:xfrm>
            <a:off x="1898495" y="1644611"/>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b="1" dirty="0">
                <a:solidFill>
                  <a:srgbClr val="70AD47">
                    <a:lumMod val="50000"/>
                  </a:srgbClr>
                </a:solidFill>
              </a:rPr>
              <a:t>1</a:t>
            </a:r>
          </a:p>
        </p:txBody>
      </p:sp>
      <p:sp>
        <p:nvSpPr>
          <p:cNvPr id="27" name="Oval 26"/>
          <p:cNvSpPr/>
          <p:nvPr/>
        </p:nvSpPr>
        <p:spPr>
          <a:xfrm>
            <a:off x="7651823" y="1756835"/>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3</a:t>
            </a:r>
          </a:p>
        </p:txBody>
      </p:sp>
      <p:sp>
        <p:nvSpPr>
          <p:cNvPr id="28" name="Oval 27"/>
          <p:cNvSpPr/>
          <p:nvPr/>
        </p:nvSpPr>
        <p:spPr>
          <a:xfrm>
            <a:off x="7902004" y="3151096"/>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4</a:t>
            </a:r>
          </a:p>
        </p:txBody>
      </p:sp>
      <p:sp>
        <p:nvSpPr>
          <p:cNvPr id="30" name="Oval 29"/>
          <p:cNvSpPr/>
          <p:nvPr/>
        </p:nvSpPr>
        <p:spPr>
          <a:xfrm>
            <a:off x="1936505" y="3180107"/>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6</a:t>
            </a:r>
          </a:p>
        </p:txBody>
      </p:sp>
      <p:sp>
        <p:nvSpPr>
          <p:cNvPr id="31" name="Oval 30"/>
          <p:cNvSpPr/>
          <p:nvPr/>
        </p:nvSpPr>
        <p:spPr>
          <a:xfrm>
            <a:off x="8302022" y="4867593"/>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7</a:t>
            </a:r>
          </a:p>
        </p:txBody>
      </p:sp>
      <p:sp>
        <p:nvSpPr>
          <p:cNvPr id="33" name="Oval 32"/>
          <p:cNvSpPr/>
          <p:nvPr/>
        </p:nvSpPr>
        <p:spPr>
          <a:xfrm>
            <a:off x="2240671" y="4941470"/>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9</a:t>
            </a:r>
          </a:p>
        </p:txBody>
      </p:sp>
      <p:sp>
        <p:nvSpPr>
          <p:cNvPr id="34" name="Oval 33"/>
          <p:cNvSpPr/>
          <p:nvPr/>
        </p:nvSpPr>
        <p:spPr>
          <a:xfrm>
            <a:off x="5364297" y="1323744"/>
            <a:ext cx="1331477" cy="124044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PRE-</a:t>
            </a:r>
          </a:p>
          <a:p>
            <a:pPr algn="ctr" eaLnBrk="0" fontAlgn="base" hangingPunct="0">
              <a:spcBef>
                <a:spcPct val="0"/>
              </a:spcBef>
              <a:spcAft>
                <a:spcPct val="0"/>
              </a:spcAft>
            </a:pPr>
            <a:r>
              <a:rPr lang="en-US" b="1" dirty="0">
                <a:solidFill>
                  <a:prstClr val="white"/>
                </a:solidFill>
              </a:rPr>
              <a:t>TEST</a:t>
            </a:r>
          </a:p>
        </p:txBody>
      </p:sp>
      <p:sp>
        <p:nvSpPr>
          <p:cNvPr id="35" name="Oval 34"/>
          <p:cNvSpPr/>
          <p:nvPr/>
        </p:nvSpPr>
        <p:spPr>
          <a:xfrm>
            <a:off x="5414819" y="2779368"/>
            <a:ext cx="1331477" cy="124044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prstClr val="white"/>
                </a:solidFill>
              </a:rPr>
              <a:t>DISKUSI KELAS</a:t>
            </a:r>
          </a:p>
        </p:txBody>
      </p:sp>
      <p:sp>
        <p:nvSpPr>
          <p:cNvPr id="37" name="Rectangle 36"/>
          <p:cNvSpPr/>
          <p:nvPr/>
        </p:nvSpPr>
        <p:spPr>
          <a:xfrm>
            <a:off x="5353558" y="4327231"/>
            <a:ext cx="1604223" cy="136815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smtClean="0">
                <a:solidFill>
                  <a:prstClr val="white"/>
                </a:solidFill>
              </a:rPr>
              <a:t>DISKUSI</a:t>
            </a:r>
            <a:r>
              <a:rPr lang="id-ID" b="1" dirty="0" smtClean="0">
                <a:solidFill>
                  <a:prstClr val="white"/>
                </a:solidFill>
              </a:rPr>
              <a:t>/</a:t>
            </a:r>
            <a:r>
              <a:rPr lang="en-US" b="1" dirty="0" smtClean="0">
                <a:solidFill>
                  <a:prstClr val="white"/>
                </a:solidFill>
              </a:rPr>
              <a:t> </a:t>
            </a:r>
            <a:r>
              <a:rPr lang="en-US" b="1" dirty="0">
                <a:solidFill>
                  <a:prstClr val="white"/>
                </a:solidFill>
              </a:rPr>
              <a:t>MENARIK </a:t>
            </a:r>
          </a:p>
          <a:p>
            <a:pPr algn="ctr" eaLnBrk="0" fontAlgn="base" hangingPunct="0">
              <a:spcBef>
                <a:spcPct val="0"/>
              </a:spcBef>
              <a:spcAft>
                <a:spcPct val="0"/>
              </a:spcAft>
            </a:pPr>
            <a:r>
              <a:rPr lang="en-US" b="1" dirty="0">
                <a:solidFill>
                  <a:prstClr val="white"/>
                </a:solidFill>
              </a:rPr>
              <a:t>KESIMPULAN</a:t>
            </a:r>
          </a:p>
        </p:txBody>
      </p:sp>
      <p:sp>
        <p:nvSpPr>
          <p:cNvPr id="26" name="Oval 25"/>
          <p:cNvSpPr/>
          <p:nvPr/>
        </p:nvSpPr>
        <p:spPr>
          <a:xfrm>
            <a:off x="5852916" y="2222837"/>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2</a:t>
            </a:r>
          </a:p>
        </p:txBody>
      </p:sp>
      <p:sp>
        <p:nvSpPr>
          <p:cNvPr id="29" name="Oval 28"/>
          <p:cNvSpPr/>
          <p:nvPr/>
        </p:nvSpPr>
        <p:spPr>
          <a:xfrm>
            <a:off x="5903438" y="3701903"/>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5</a:t>
            </a:r>
          </a:p>
        </p:txBody>
      </p:sp>
      <p:sp>
        <p:nvSpPr>
          <p:cNvPr id="32" name="Oval 31"/>
          <p:cNvSpPr/>
          <p:nvPr/>
        </p:nvSpPr>
        <p:spPr>
          <a:xfrm>
            <a:off x="5978550" y="5378660"/>
            <a:ext cx="354237" cy="35943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8</a:t>
            </a:r>
          </a:p>
        </p:txBody>
      </p:sp>
      <p:sp>
        <p:nvSpPr>
          <p:cNvPr id="40" name="Oval 39"/>
          <p:cNvSpPr/>
          <p:nvPr/>
        </p:nvSpPr>
        <p:spPr>
          <a:xfrm>
            <a:off x="4156961" y="6056905"/>
            <a:ext cx="648072" cy="405686"/>
          </a:xfrm>
          <a:prstGeom prst="ellipse">
            <a:avLst/>
          </a:prstGeom>
          <a:solidFill>
            <a:schemeClr val="accent4">
              <a:lumMod val="40000"/>
              <a:lumOff val="6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70AD47">
                    <a:lumMod val="50000"/>
                  </a:srgbClr>
                </a:solidFill>
              </a:rPr>
              <a:t>10</a:t>
            </a:r>
          </a:p>
        </p:txBody>
      </p:sp>
      <p:sp>
        <p:nvSpPr>
          <p:cNvPr id="42" name="TextBox 41"/>
          <p:cNvSpPr txBox="1"/>
          <p:nvPr/>
        </p:nvSpPr>
        <p:spPr>
          <a:xfrm>
            <a:off x="2778833" y="1244033"/>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43" name="TextBox 42"/>
          <p:cNvSpPr txBox="1"/>
          <p:nvPr/>
        </p:nvSpPr>
        <p:spPr>
          <a:xfrm>
            <a:off x="5738928" y="1275279"/>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a:t>
            </a:r>
          </a:p>
        </p:txBody>
      </p:sp>
      <p:sp>
        <p:nvSpPr>
          <p:cNvPr id="44" name="TextBox 43"/>
          <p:cNvSpPr txBox="1"/>
          <p:nvPr/>
        </p:nvSpPr>
        <p:spPr>
          <a:xfrm>
            <a:off x="8755384" y="1201988"/>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45" name="TextBox 44"/>
          <p:cNvSpPr txBox="1"/>
          <p:nvPr/>
        </p:nvSpPr>
        <p:spPr>
          <a:xfrm>
            <a:off x="2778833" y="2659918"/>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46" name="TextBox 45"/>
          <p:cNvSpPr txBox="1"/>
          <p:nvPr/>
        </p:nvSpPr>
        <p:spPr>
          <a:xfrm>
            <a:off x="2778833" y="4449131"/>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47" name="TextBox 46"/>
          <p:cNvSpPr txBox="1"/>
          <p:nvPr/>
        </p:nvSpPr>
        <p:spPr>
          <a:xfrm>
            <a:off x="5786334" y="2814652"/>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a:t>
            </a:r>
          </a:p>
        </p:txBody>
      </p:sp>
      <p:sp>
        <p:nvSpPr>
          <p:cNvPr id="48" name="TextBox 47"/>
          <p:cNvSpPr txBox="1"/>
          <p:nvPr/>
        </p:nvSpPr>
        <p:spPr>
          <a:xfrm>
            <a:off x="5810068" y="4334662"/>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a:t>
            </a:r>
          </a:p>
        </p:txBody>
      </p:sp>
      <p:sp>
        <p:nvSpPr>
          <p:cNvPr id="49" name="TextBox 48"/>
          <p:cNvSpPr txBox="1"/>
          <p:nvPr/>
        </p:nvSpPr>
        <p:spPr>
          <a:xfrm>
            <a:off x="8819432" y="4413530"/>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50" name="TextBox 49"/>
          <p:cNvSpPr txBox="1"/>
          <p:nvPr/>
        </p:nvSpPr>
        <p:spPr>
          <a:xfrm>
            <a:off x="8762825" y="2688335"/>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
        <p:nvSpPr>
          <p:cNvPr id="51" name="TextBox 50"/>
          <p:cNvSpPr txBox="1"/>
          <p:nvPr/>
        </p:nvSpPr>
        <p:spPr>
          <a:xfrm>
            <a:off x="8375977" y="5576210"/>
            <a:ext cx="582211"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51894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20" y="214291"/>
            <a:ext cx="7251700" cy="1222375"/>
          </a:xfrm>
        </p:spPr>
        <p:txBody>
          <a:bodyPr>
            <a:normAutofit/>
          </a:bodyPr>
          <a:lstStyle/>
          <a:p>
            <a:pPr eaLnBrk="1" hangingPunct="1">
              <a:defRPr/>
            </a:pPr>
            <a:r>
              <a:rPr lang="en-GB" sz="3200" b="1" dirty="0">
                <a:effectLst>
                  <a:outerShdw blurRad="38100" dist="38100" dir="2700000" algn="tl">
                    <a:srgbClr val="000000">
                      <a:alpha val="43137"/>
                    </a:srgbClr>
                  </a:outerShdw>
                </a:effectLst>
              </a:rPr>
              <a:t>STANDAR OPERASIONAL PROSEDUR PEMBELAJARAN  </a:t>
            </a:r>
            <a:r>
              <a:rPr lang="de-CH" sz="3200" b="1" dirty="0">
                <a:effectLst>
                  <a:outerShdw blurRad="38100" dist="38100" dir="2700000" algn="tl">
                    <a:srgbClr val="000000">
                      <a:alpha val="43137"/>
                    </a:srgbClr>
                  </a:outerShdw>
                </a:effectLst>
              </a:rPr>
              <a:t>PLPG 2016</a:t>
            </a:r>
            <a:endParaRPr lang="id-ID" sz="3200" dirty="0">
              <a:effectLst>
                <a:outerShdw blurRad="38100" dist="38100" dir="2700000" algn="tl">
                  <a:srgbClr val="000000">
                    <a:alpha val="43137"/>
                  </a:srgbClr>
                </a:outerShdw>
              </a:effectLst>
            </a:endParaRPr>
          </a:p>
        </p:txBody>
      </p:sp>
      <p:sp>
        <p:nvSpPr>
          <p:cNvPr id="34820" name="Rectangle 3"/>
          <p:cNvSpPr>
            <a:spLocks noChangeArrowheads="1"/>
          </p:cNvSpPr>
          <p:nvPr/>
        </p:nvSpPr>
        <p:spPr bwMode="auto">
          <a:xfrm>
            <a:off x="1919288" y="1968500"/>
            <a:ext cx="8280400" cy="3054682"/>
          </a:xfrm>
          <a:prstGeom prst="rect">
            <a:avLst/>
          </a:prstGeom>
          <a:noFill/>
          <a:ln w="9525">
            <a:noFill/>
            <a:miter lim="800000"/>
            <a:headEnd/>
            <a:tailEnd/>
          </a:ln>
        </p:spPr>
        <p:txBody>
          <a:bodyPr>
            <a:spAutoFit/>
          </a:bodyPr>
          <a:lstStyle/>
          <a:p>
            <a:pPr algn="just">
              <a:lnSpc>
                <a:spcPts val="3300"/>
              </a:lnSpc>
            </a:pPr>
            <a:r>
              <a:rPr lang="id-ID" sz="2000" dirty="0">
                <a:solidFill>
                  <a:prstClr val="black"/>
                </a:solidFill>
                <a:cs typeface="Calibri" pitchFamily="34" charset="0"/>
              </a:rPr>
              <a:t>	</a:t>
            </a:r>
            <a:r>
              <a:rPr lang="id-ID" sz="2000" b="1" dirty="0">
                <a:solidFill>
                  <a:prstClr val="black"/>
                </a:solidFill>
                <a:cs typeface="Calibri" pitchFamily="34" charset="0"/>
              </a:rPr>
              <a:t>PLPG diselenggarakan selama 10 hari dan bobot 90 Jam Pembelajaran (JP), dengan alokasi waktu 38 JP (42,2%) teori, 40 JP (44,4%) praktik, dan 12 JP (13,4%) ujian. Satu JP setara dengan 50 menit. Rombongan belajar (rombel) PLPG diupayakan satu program keahlian/mata pelajaran. Dalam kondisi tertentu yang tidak memungkinkan (dari segi jumlah) rombel dapat dibentuk berdasarkan rumpun bidang studi/mata pelajaran. </a:t>
            </a:r>
          </a:p>
        </p:txBody>
      </p:sp>
    </p:spTree>
    <p:extLst>
      <p:ext uri="{BB962C8B-B14F-4D97-AF65-F5344CB8AC3E}">
        <p14:creationId xmlns:p14="http://schemas.microsoft.com/office/powerpoint/2010/main" val="916387032"/>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09720" y="857233"/>
            <a:ext cx="6762750" cy="581025"/>
          </a:xfrm>
        </p:spPr>
        <p:txBody>
          <a:bodyPr>
            <a:normAutofit fontScale="90000"/>
          </a:bodyPr>
          <a:lstStyle/>
          <a:p>
            <a:pPr eaLnBrk="1" hangingPunct="1"/>
            <a:r>
              <a:rPr lang="en-US" sz="4000" b="1" dirty="0" smtClean="0"/>
              <a:t>SKENARIO </a:t>
            </a:r>
            <a:r>
              <a:rPr lang="en-US" sz="4000" b="1" dirty="0"/>
              <a:t>PEMBELAJARAN PLPG </a:t>
            </a:r>
            <a:endParaRPr lang="id-ID" sz="4000" dirty="0"/>
          </a:p>
        </p:txBody>
      </p:sp>
      <p:sp>
        <p:nvSpPr>
          <p:cNvPr id="35843" name="Rectangle 2"/>
          <p:cNvSpPr>
            <a:spLocks noChangeArrowheads="1"/>
          </p:cNvSpPr>
          <p:nvPr/>
        </p:nvSpPr>
        <p:spPr bwMode="auto">
          <a:xfrm>
            <a:off x="1738283" y="1714489"/>
            <a:ext cx="7704137" cy="830263"/>
          </a:xfrm>
          <a:prstGeom prst="rect">
            <a:avLst/>
          </a:prstGeom>
          <a:noFill/>
          <a:ln w="9525">
            <a:noFill/>
            <a:miter lim="800000"/>
            <a:headEnd/>
            <a:tailEnd/>
          </a:ln>
        </p:spPr>
        <p:txBody>
          <a:bodyPr>
            <a:spAutoFit/>
          </a:bodyPr>
          <a:lstStyle/>
          <a:p>
            <a:pPr marL="342900" indent="-342900" algn="just">
              <a:buFont typeface="Calibri Light" pitchFamily="34" charset="0"/>
              <a:buAutoNum type="arabicPeriod"/>
            </a:pPr>
            <a:r>
              <a:rPr lang="de-CH" sz="2400" b="1" dirty="0">
                <a:solidFill>
                  <a:prstClr val="black"/>
                </a:solidFill>
                <a:cs typeface="Calibri" pitchFamily="34" charset="0"/>
              </a:rPr>
              <a:t>Materi Kebijakan Pengembangan Profesi Guru (6 JP)</a:t>
            </a:r>
            <a:r>
              <a:rPr lang="id-ID" sz="2400" b="1" dirty="0">
                <a:solidFill>
                  <a:prstClr val="black"/>
                </a:solidFill>
                <a:cs typeface="Calibri" pitchFamily="34" charset="0"/>
              </a:rPr>
              <a:t>, (meliputi);</a:t>
            </a:r>
            <a:endParaRPr lang="id-ID" sz="2000" b="1" dirty="0">
              <a:solidFill>
                <a:prstClr val="black"/>
              </a:solidFill>
              <a:cs typeface="Calibri" pitchFamily="34" charset="0"/>
            </a:endParaRPr>
          </a:p>
        </p:txBody>
      </p:sp>
      <p:sp>
        <p:nvSpPr>
          <p:cNvPr id="35844" name="Rectangle 3"/>
          <p:cNvSpPr>
            <a:spLocks noChangeArrowheads="1"/>
          </p:cNvSpPr>
          <p:nvPr/>
        </p:nvSpPr>
        <p:spPr bwMode="auto">
          <a:xfrm>
            <a:off x="2166910" y="2571745"/>
            <a:ext cx="7392988" cy="2605087"/>
          </a:xfrm>
          <a:prstGeom prst="rect">
            <a:avLst/>
          </a:prstGeom>
          <a:noFill/>
          <a:ln w="9525">
            <a:noFill/>
            <a:miter lim="800000"/>
            <a:headEnd/>
            <a:tailEnd/>
          </a:ln>
        </p:spPr>
        <p:txBody>
          <a:bodyPr>
            <a:spAutoFit/>
          </a:bodyPr>
          <a:lstStyle/>
          <a:p>
            <a:pPr marL="457200" indent="-457200">
              <a:lnSpc>
                <a:spcPts val="2800"/>
              </a:lnSpc>
              <a:buFontTx/>
              <a:buAutoNum type="arabicParenBoth"/>
            </a:pPr>
            <a:r>
              <a:rPr lang="id-ID" sz="2400" dirty="0">
                <a:solidFill>
                  <a:prstClr val="black"/>
                </a:solidFill>
                <a:cs typeface="Calibri" pitchFamily="34" charset="0"/>
              </a:rPr>
              <a:t>guru profesional (Standar Kompetensi Guru); </a:t>
            </a:r>
          </a:p>
          <a:p>
            <a:pPr marL="457200" indent="-457200">
              <a:lnSpc>
                <a:spcPts val="2800"/>
              </a:lnSpc>
              <a:buFontTx/>
              <a:buAutoNum type="arabicParenBoth"/>
            </a:pPr>
            <a:r>
              <a:rPr lang="id-ID" sz="2400" dirty="0">
                <a:solidFill>
                  <a:prstClr val="black"/>
                </a:solidFill>
                <a:cs typeface="Calibri" pitchFamily="34" charset="0"/>
              </a:rPr>
              <a:t>penilaian kinerja guru (PKG); </a:t>
            </a:r>
          </a:p>
          <a:p>
            <a:pPr marL="457200" indent="-457200">
              <a:lnSpc>
                <a:spcPts val="2800"/>
              </a:lnSpc>
              <a:buFontTx/>
              <a:buAutoNum type="arabicParenBoth"/>
            </a:pPr>
            <a:r>
              <a:rPr lang="id-ID" sz="2400" dirty="0">
                <a:solidFill>
                  <a:prstClr val="black"/>
                </a:solidFill>
                <a:cs typeface="Calibri" pitchFamily="34" charset="0"/>
              </a:rPr>
              <a:t>pengembangan diri; </a:t>
            </a:r>
          </a:p>
          <a:p>
            <a:pPr marL="457200" indent="-457200">
              <a:lnSpc>
                <a:spcPts val="2800"/>
              </a:lnSpc>
              <a:buFontTx/>
              <a:buAutoNum type="arabicParenBoth"/>
            </a:pPr>
            <a:r>
              <a:rPr lang="id-ID" sz="2400" dirty="0">
                <a:solidFill>
                  <a:prstClr val="black"/>
                </a:solidFill>
                <a:cs typeface="Calibri" pitchFamily="34" charset="0"/>
              </a:rPr>
              <a:t>guru pembelajar; </a:t>
            </a:r>
          </a:p>
          <a:p>
            <a:pPr marL="457200" indent="-457200">
              <a:lnSpc>
                <a:spcPts val="2800"/>
              </a:lnSpc>
              <a:buFontTx/>
              <a:buAutoNum type="arabicParenBoth"/>
            </a:pPr>
            <a:r>
              <a:rPr lang="id-ID" sz="2400" dirty="0">
                <a:solidFill>
                  <a:prstClr val="black"/>
                </a:solidFill>
                <a:cs typeface="Calibri" pitchFamily="34" charset="0"/>
              </a:rPr>
              <a:t>literasi; </a:t>
            </a:r>
          </a:p>
          <a:p>
            <a:pPr marL="457200" indent="-457200">
              <a:lnSpc>
                <a:spcPts val="2800"/>
              </a:lnSpc>
              <a:buFontTx/>
              <a:buAutoNum type="arabicParenBoth"/>
            </a:pPr>
            <a:r>
              <a:rPr lang="id-ID" sz="2400" dirty="0">
                <a:solidFill>
                  <a:prstClr val="black"/>
                </a:solidFill>
                <a:cs typeface="Calibri" pitchFamily="34" charset="0"/>
              </a:rPr>
              <a:t>etika profesi; dan </a:t>
            </a:r>
          </a:p>
          <a:p>
            <a:pPr marL="457200" indent="-457200">
              <a:lnSpc>
                <a:spcPts val="2800"/>
              </a:lnSpc>
              <a:buFontTx/>
              <a:buAutoNum type="arabicParenBoth"/>
            </a:pPr>
            <a:r>
              <a:rPr lang="id-ID" sz="2400" dirty="0">
                <a:solidFill>
                  <a:prstClr val="black"/>
                </a:solidFill>
                <a:cs typeface="Calibri" pitchFamily="34" charset="0"/>
              </a:rPr>
              <a:t>wawasan Penelitian Tindakan Kelas. </a:t>
            </a:r>
            <a:endParaRPr lang="id-ID" sz="2400" dirty="0">
              <a:solidFill>
                <a:prstClr val="black"/>
              </a:solidFill>
            </a:endParaRPr>
          </a:p>
        </p:txBody>
      </p:sp>
      <p:sp>
        <p:nvSpPr>
          <p:cNvPr id="35845" name="Rectangle 4"/>
          <p:cNvSpPr>
            <a:spLocks noChangeArrowheads="1"/>
          </p:cNvSpPr>
          <p:nvPr/>
        </p:nvSpPr>
        <p:spPr bwMode="auto">
          <a:xfrm>
            <a:off x="2309787" y="5429264"/>
            <a:ext cx="7032625" cy="830262"/>
          </a:xfrm>
          <a:prstGeom prst="rect">
            <a:avLst/>
          </a:prstGeom>
          <a:solidFill>
            <a:srgbClr val="FFFF00"/>
          </a:solidFill>
          <a:ln w="9525">
            <a:noFill/>
            <a:miter lim="800000"/>
            <a:headEnd/>
            <a:tailEnd/>
          </a:ln>
        </p:spPr>
        <p:txBody>
          <a:bodyPr>
            <a:spAutoFit/>
          </a:bodyPr>
          <a:lstStyle/>
          <a:p>
            <a:pPr algn="ctr"/>
            <a:r>
              <a:rPr lang="id-ID" sz="2400" b="1" dirty="0">
                <a:solidFill>
                  <a:prstClr val="black"/>
                </a:solidFill>
              </a:rPr>
              <a:t>Pembelajaran berpusat pada peserta didik, dengan pendekatan saintifik. </a:t>
            </a:r>
          </a:p>
        </p:txBody>
      </p:sp>
    </p:spTree>
    <p:extLst>
      <p:ext uri="{BB962C8B-B14F-4D97-AF65-F5344CB8AC3E}">
        <p14:creationId xmlns:p14="http://schemas.microsoft.com/office/powerpoint/2010/main" val="1386728213"/>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36867" name="Title 1"/>
          <p:cNvSpPr>
            <a:spLocks noGrp="1"/>
          </p:cNvSpPr>
          <p:nvPr>
            <p:ph type="title"/>
          </p:nvPr>
        </p:nvSpPr>
        <p:spPr>
          <a:xfrm>
            <a:off x="2351088" y="542926"/>
            <a:ext cx="7827962" cy="1222375"/>
          </a:xfrm>
        </p:spPr>
        <p:txBody>
          <a:bodyPr/>
          <a:lstStyle/>
          <a:p>
            <a:pPr eaLnBrk="1" hangingPunct="1"/>
            <a:r>
              <a:rPr lang="en-GB" sz="3200" b="1"/>
              <a:t>Skenario pembelajaran KPPG adalah sebagai berikut:</a:t>
            </a:r>
            <a:endParaRPr lang="id-ID" sz="3200" b="1"/>
          </a:p>
        </p:txBody>
      </p:sp>
      <p:sp>
        <p:nvSpPr>
          <p:cNvPr id="36868" name="Rectangle 2"/>
          <p:cNvSpPr>
            <a:spLocks noChangeArrowheads="1"/>
          </p:cNvSpPr>
          <p:nvPr/>
        </p:nvSpPr>
        <p:spPr bwMode="auto">
          <a:xfrm>
            <a:off x="2351088" y="1989138"/>
            <a:ext cx="7632700" cy="4711700"/>
          </a:xfrm>
          <a:prstGeom prst="rect">
            <a:avLst/>
          </a:prstGeom>
          <a:noFill/>
          <a:ln w="9525">
            <a:noFill/>
            <a:miter lim="800000"/>
            <a:headEnd/>
            <a:tailEnd/>
          </a:ln>
        </p:spPr>
        <p:txBody>
          <a:bodyPr>
            <a:spAutoFit/>
          </a:bodyPr>
          <a:lstStyle/>
          <a:p>
            <a:pPr marL="342900" indent="-342900" algn="just">
              <a:lnSpc>
                <a:spcPts val="3300"/>
              </a:lnSpc>
              <a:buFont typeface="Calibri Light" pitchFamily="34" charset="0"/>
              <a:buAutoNum type="alphaLcPeriod"/>
            </a:pPr>
            <a:r>
              <a:rPr lang="id-ID" sz="2400">
                <a:solidFill>
                  <a:prstClr val="black"/>
                </a:solidFill>
                <a:cs typeface="Calibri" pitchFamily="34" charset="0"/>
              </a:rPr>
              <a:t>Instruktur menyampaikan tujuan pembelajaran, apersepsi dan wacana yang berupa kasus/fenomena untuk merangsang peserta didik untuk bertanya dan berargumentasi.</a:t>
            </a:r>
          </a:p>
          <a:p>
            <a:pPr marL="342900" indent="-342900" algn="just">
              <a:lnSpc>
                <a:spcPts val="3300"/>
              </a:lnSpc>
              <a:buFont typeface="Calibri Light" pitchFamily="34" charset="0"/>
              <a:buAutoNum type="alphaLcPeriod"/>
            </a:pPr>
            <a:r>
              <a:rPr lang="id-ID" sz="2400">
                <a:solidFill>
                  <a:prstClr val="black"/>
                </a:solidFill>
                <a:cs typeface="Calibri" pitchFamily="34" charset="0"/>
              </a:rPr>
              <a:t>Instruktur memfasilitasi peserta didik untuk berdiskusi dan menggali informasi melalui berbagai sumber dan media belajar. </a:t>
            </a:r>
          </a:p>
          <a:p>
            <a:pPr marL="342900" indent="-342900" algn="just">
              <a:lnSpc>
                <a:spcPts val="3300"/>
              </a:lnSpc>
              <a:buFont typeface="Calibri Light" pitchFamily="34" charset="0"/>
              <a:buAutoNum type="alphaLcPeriod"/>
            </a:pPr>
            <a:r>
              <a:rPr lang="id-ID" sz="2400">
                <a:solidFill>
                  <a:prstClr val="black"/>
                </a:solidFill>
                <a:cs typeface="Calibri" pitchFamily="34" charset="0"/>
              </a:rPr>
              <a:t>Instruktur membimbing peserta dalam mengolah/ menganalisis/mengasosiasi informasi menjadi bermakna dan dapat mengomunikasikannya kepada orang lain.</a:t>
            </a:r>
          </a:p>
        </p:txBody>
      </p:sp>
    </p:spTree>
    <p:extLst>
      <p:ext uri="{BB962C8B-B14F-4D97-AF65-F5344CB8AC3E}">
        <p14:creationId xmlns:p14="http://schemas.microsoft.com/office/powerpoint/2010/main" val="224599590"/>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52596" y="214291"/>
            <a:ext cx="6762750" cy="1222375"/>
          </a:xfrm>
        </p:spPr>
        <p:txBody>
          <a:bodyPr/>
          <a:lstStyle/>
          <a:p>
            <a:pPr eaLnBrk="1" hangingPunct="1">
              <a:defRPr/>
            </a:pPr>
            <a:r>
              <a:rPr lang="en-GB" sz="3200" b="1" dirty="0" err="1">
                <a:solidFill>
                  <a:schemeClr val="bg1">
                    <a:lumMod val="50000"/>
                  </a:schemeClr>
                </a:solidFill>
              </a:rPr>
              <a:t>Skenario</a:t>
            </a:r>
            <a:r>
              <a:rPr lang="en-GB" sz="3200" b="1" dirty="0">
                <a:solidFill>
                  <a:schemeClr val="bg1">
                    <a:lumMod val="50000"/>
                  </a:schemeClr>
                </a:solidFill>
              </a:rPr>
              <a:t> </a:t>
            </a:r>
            <a:r>
              <a:rPr lang="en-GB" sz="3200" b="1" dirty="0" err="1">
                <a:solidFill>
                  <a:schemeClr val="bg1">
                    <a:lumMod val="50000"/>
                  </a:schemeClr>
                </a:solidFill>
              </a:rPr>
              <a:t>pembelajaran</a:t>
            </a:r>
            <a:r>
              <a:rPr lang="en-GB" sz="3200" b="1" dirty="0">
                <a:solidFill>
                  <a:schemeClr val="bg1">
                    <a:lumMod val="50000"/>
                  </a:schemeClr>
                </a:solidFill>
              </a:rPr>
              <a:t> KPPG </a:t>
            </a:r>
            <a:r>
              <a:rPr lang="en-GB" sz="3200" b="1" dirty="0" err="1">
                <a:solidFill>
                  <a:schemeClr val="bg1">
                    <a:lumMod val="50000"/>
                  </a:schemeClr>
                </a:solidFill>
              </a:rPr>
              <a:t>adalah</a:t>
            </a:r>
            <a:r>
              <a:rPr lang="en-GB" sz="3200" b="1" dirty="0">
                <a:solidFill>
                  <a:schemeClr val="bg1">
                    <a:lumMod val="50000"/>
                  </a:schemeClr>
                </a:solidFill>
              </a:rPr>
              <a:t> </a:t>
            </a:r>
            <a:r>
              <a:rPr lang="en-GB" sz="3200" b="1" dirty="0" err="1">
                <a:solidFill>
                  <a:schemeClr val="bg1">
                    <a:lumMod val="50000"/>
                  </a:schemeClr>
                </a:solidFill>
              </a:rPr>
              <a:t>sebagai</a:t>
            </a:r>
            <a:r>
              <a:rPr lang="en-GB" sz="3200" b="1" dirty="0">
                <a:solidFill>
                  <a:schemeClr val="bg1">
                    <a:lumMod val="50000"/>
                  </a:schemeClr>
                </a:solidFill>
              </a:rPr>
              <a:t> </a:t>
            </a:r>
            <a:r>
              <a:rPr lang="en-GB" sz="3200" b="1" dirty="0" err="1">
                <a:solidFill>
                  <a:schemeClr val="bg1">
                    <a:lumMod val="50000"/>
                  </a:schemeClr>
                </a:solidFill>
              </a:rPr>
              <a:t>berikut</a:t>
            </a:r>
            <a:r>
              <a:rPr lang="en-GB" sz="3200" b="1" dirty="0">
                <a:solidFill>
                  <a:schemeClr val="bg1">
                    <a:lumMod val="50000"/>
                  </a:schemeClr>
                </a:solidFill>
              </a:rPr>
              <a:t>:</a:t>
            </a:r>
            <a:endParaRPr lang="id-ID" sz="3200" b="1" dirty="0">
              <a:solidFill>
                <a:schemeClr val="bg1">
                  <a:lumMod val="50000"/>
                </a:schemeClr>
              </a:solidFill>
            </a:endParaRPr>
          </a:p>
        </p:txBody>
      </p:sp>
      <p:sp>
        <p:nvSpPr>
          <p:cNvPr id="37891" name="Rectangle 3"/>
          <p:cNvSpPr>
            <a:spLocks noChangeArrowheads="1"/>
          </p:cNvSpPr>
          <p:nvPr/>
        </p:nvSpPr>
        <p:spPr bwMode="auto">
          <a:xfrm>
            <a:off x="1881158" y="1500174"/>
            <a:ext cx="7488238" cy="831850"/>
          </a:xfrm>
          <a:prstGeom prst="rect">
            <a:avLst/>
          </a:prstGeom>
          <a:noFill/>
          <a:ln w="9525">
            <a:noFill/>
            <a:miter lim="800000"/>
            <a:headEnd/>
            <a:tailEnd/>
          </a:ln>
        </p:spPr>
        <p:txBody>
          <a:bodyPr>
            <a:spAutoFit/>
          </a:bodyPr>
          <a:lstStyle/>
          <a:p>
            <a:r>
              <a:rPr lang="id-ID" sz="2400" dirty="0">
                <a:solidFill>
                  <a:prstClr val="black"/>
                </a:solidFill>
              </a:rPr>
              <a:t>Tahapan pembelajaran materi kebijakan seperti pada Tabel </a:t>
            </a:r>
            <a:r>
              <a:rPr lang="id-ID" sz="2400" dirty="0" smtClean="0">
                <a:solidFill>
                  <a:prstClr val="black"/>
                </a:solidFill>
              </a:rPr>
              <a:t>1 </a:t>
            </a:r>
            <a:r>
              <a:rPr lang="id-ID" sz="2400" dirty="0">
                <a:solidFill>
                  <a:prstClr val="black"/>
                </a:solidFill>
              </a:rPr>
              <a:t>di bawah ini.</a:t>
            </a:r>
          </a:p>
        </p:txBody>
      </p:sp>
      <p:sp>
        <p:nvSpPr>
          <p:cNvPr id="5" name="Rectangle 4"/>
          <p:cNvSpPr/>
          <p:nvPr/>
        </p:nvSpPr>
        <p:spPr>
          <a:xfrm>
            <a:off x="8759826" y="173039"/>
            <a:ext cx="1647825" cy="369887"/>
          </a:xfrm>
          <a:prstGeom prst="rect">
            <a:avLst/>
          </a:prstGeom>
        </p:spPr>
        <p:txBody>
          <a:bodyPr wrap="none">
            <a:spAutoFit/>
          </a:bodyPr>
          <a:lstStyle/>
          <a:p>
            <a:pPr>
              <a:defRPr/>
            </a:pPr>
            <a:r>
              <a:rPr lang="id-ID" i="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....sambungan</a:t>
            </a:r>
            <a:endParaRPr lang="id-ID" i="1" dirty="0">
              <a:solidFill>
                <a:prstClr val="white">
                  <a:lumMod val="50000"/>
                </a:prst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2238349" y="2857497"/>
          <a:ext cx="7767285" cy="3600399"/>
        </p:xfrm>
        <a:graphic>
          <a:graphicData uri="http://schemas.openxmlformats.org/drawingml/2006/table">
            <a:tbl>
              <a:tblPr firstRow="1" firstCol="1" bandRow="1">
                <a:tableStyleId>{5C22544A-7EE6-4342-B048-85BDC9FD1C3A}</a:tableStyleId>
              </a:tblPr>
              <a:tblGrid>
                <a:gridCol w="598910"/>
                <a:gridCol w="6056115"/>
                <a:gridCol w="1112260"/>
              </a:tblGrid>
              <a:tr h="717781">
                <a:tc>
                  <a:txBody>
                    <a:bodyPr/>
                    <a:lstStyle/>
                    <a:p>
                      <a:pPr marL="95250" indent="0" algn="ctr">
                        <a:lnSpc>
                          <a:spcPct val="115000"/>
                        </a:lnSpc>
                        <a:spcBef>
                          <a:spcPts val="600"/>
                        </a:spcBef>
                        <a:spcAft>
                          <a:spcPts val="600"/>
                        </a:spcAft>
                      </a:pPr>
                      <a:r>
                        <a:rPr lang="en-US" sz="1800" dirty="0">
                          <a:effectLst/>
                        </a:rPr>
                        <a:t>No</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95250" indent="0" algn="ctr">
                        <a:lnSpc>
                          <a:spcPct val="115000"/>
                        </a:lnSpc>
                        <a:spcBef>
                          <a:spcPts val="600"/>
                        </a:spcBef>
                        <a:spcAft>
                          <a:spcPts val="600"/>
                        </a:spcAft>
                      </a:pPr>
                      <a:r>
                        <a:rPr lang="en-US" sz="1800" dirty="0" err="1">
                          <a:effectLst/>
                        </a:rPr>
                        <a:t>Kegiatan</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95250" indent="0" algn="ctr">
                        <a:lnSpc>
                          <a:spcPct val="115000"/>
                        </a:lnSpc>
                        <a:spcBef>
                          <a:spcPts val="600"/>
                        </a:spcBef>
                        <a:spcAft>
                          <a:spcPts val="600"/>
                        </a:spcAft>
                      </a:pPr>
                      <a:r>
                        <a:rPr lang="en-US" sz="1800" dirty="0" err="1">
                          <a:effectLst/>
                        </a:rPr>
                        <a:t>Waktu</a:t>
                      </a:r>
                      <a:r>
                        <a:rPr lang="en-US" sz="1800" dirty="0">
                          <a:effectLst/>
                        </a:rPr>
                        <a:t> (</a:t>
                      </a:r>
                      <a:r>
                        <a:rPr lang="en-US" sz="1800" dirty="0" err="1">
                          <a:effectLst/>
                        </a:rPr>
                        <a:t>menit</a:t>
                      </a:r>
                      <a:r>
                        <a:rPr lang="en-US" sz="1800" dirty="0">
                          <a:effectLst/>
                        </a:rPr>
                        <a: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r>
              <a:tr h="316134">
                <a:tc>
                  <a:txBody>
                    <a:bodyPr/>
                    <a:lstStyle/>
                    <a:p>
                      <a:pPr marL="95250" indent="0" algn="just">
                        <a:lnSpc>
                          <a:spcPct val="115000"/>
                        </a:lnSpc>
                        <a:spcAft>
                          <a:spcPts val="0"/>
                        </a:spcAft>
                      </a:pPr>
                      <a:r>
                        <a:rPr lang="en-US" sz="1800" dirty="0">
                          <a:effectLst/>
                        </a:rPr>
                        <a:t>1</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Pengantar Instruktur</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en-US" sz="1800" dirty="0">
                          <a:effectLst/>
                        </a:rPr>
                        <a:t>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16134">
                <a:tc>
                  <a:txBody>
                    <a:bodyPr/>
                    <a:lstStyle/>
                    <a:p>
                      <a:pPr marL="95250" indent="0" algn="just">
                        <a:lnSpc>
                          <a:spcPct val="115000"/>
                        </a:lnSpc>
                        <a:spcAft>
                          <a:spcPts val="0"/>
                        </a:spcAft>
                      </a:pPr>
                      <a:r>
                        <a:rPr lang="en-US" sz="1800" dirty="0">
                          <a:effectLst/>
                        </a:rPr>
                        <a:t>2</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Pre test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en-US" sz="1800" dirty="0">
                          <a:effectLst/>
                        </a:rPr>
                        <a:t>25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16134">
                <a:tc>
                  <a:txBody>
                    <a:bodyPr/>
                    <a:lstStyle/>
                    <a:p>
                      <a:pPr marL="95250" indent="0" algn="just">
                        <a:lnSpc>
                          <a:spcPct val="115000"/>
                        </a:lnSpc>
                        <a:spcAft>
                          <a:spcPts val="0"/>
                        </a:spcAft>
                      </a:pPr>
                      <a:r>
                        <a:rPr lang="en-US" sz="1800" dirty="0">
                          <a:effectLst/>
                        </a:rPr>
                        <a:t>3</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Curah Pendapat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en-US" sz="1800" dirty="0">
                          <a:effectLst/>
                        </a:rPr>
                        <a:t>15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53546">
                <a:tc>
                  <a:txBody>
                    <a:bodyPr/>
                    <a:lstStyle/>
                    <a:p>
                      <a:pPr marL="95250" indent="0" algn="just">
                        <a:lnSpc>
                          <a:spcPct val="115000"/>
                        </a:lnSpc>
                        <a:spcAft>
                          <a:spcPts val="0"/>
                        </a:spcAft>
                      </a:pPr>
                      <a:r>
                        <a:rPr lang="en-US" sz="1800" dirty="0">
                          <a:effectLst/>
                        </a:rPr>
                        <a:t>4</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Diskusi mengelaborasi kompetensi atau kebijakan</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de-CH" sz="1800" dirty="0">
                          <a:effectLst/>
                        </a:rPr>
                        <a:t>15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16134">
                <a:tc>
                  <a:txBody>
                    <a:bodyPr/>
                    <a:lstStyle/>
                    <a:p>
                      <a:pPr marL="95250" indent="0" algn="just">
                        <a:lnSpc>
                          <a:spcPct val="115000"/>
                        </a:lnSpc>
                        <a:spcAft>
                          <a:spcPts val="0"/>
                        </a:spcAft>
                      </a:pPr>
                      <a:r>
                        <a:rPr lang="en-US" sz="1800" dirty="0">
                          <a:effectLst/>
                        </a:rPr>
                        <a:t>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Mengisi Lembar Kerja </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de-CH" sz="1800" dirty="0">
                          <a:effectLst/>
                        </a:rPr>
                        <a:t>240</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16134">
                <a:tc>
                  <a:txBody>
                    <a:bodyPr/>
                    <a:lstStyle/>
                    <a:p>
                      <a:pPr marL="95250" indent="0" algn="just">
                        <a:lnSpc>
                          <a:spcPct val="115000"/>
                        </a:lnSpc>
                        <a:spcAft>
                          <a:spcPts val="0"/>
                        </a:spcAft>
                      </a:pPr>
                      <a:r>
                        <a:rPr lang="en-US" sz="1800" dirty="0">
                          <a:effectLst/>
                        </a:rPr>
                        <a:t>6</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Menyajikan Hasil Isian lembar kerja</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de-CH" sz="1800" dirty="0">
                          <a:effectLst/>
                        </a:rPr>
                        <a:t>30</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16134">
                <a:tc>
                  <a:txBody>
                    <a:bodyPr/>
                    <a:lstStyle/>
                    <a:p>
                      <a:pPr marL="95250" indent="0" algn="just">
                        <a:lnSpc>
                          <a:spcPct val="115000"/>
                        </a:lnSpc>
                        <a:spcAft>
                          <a:spcPts val="0"/>
                        </a:spcAft>
                      </a:pPr>
                      <a:r>
                        <a:rPr lang="en-US" sz="1800" dirty="0">
                          <a:effectLst/>
                        </a:rPr>
                        <a:t>7</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Post Test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de-CH" sz="1800" dirty="0">
                          <a:effectLst/>
                        </a:rPr>
                        <a:t>25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632268">
                <a:tc>
                  <a:txBody>
                    <a:bodyPr/>
                    <a:lstStyle/>
                    <a:p>
                      <a:pPr marL="95250" indent="0" algn="just">
                        <a:lnSpc>
                          <a:spcPct val="115000"/>
                        </a:lnSpc>
                        <a:spcAft>
                          <a:spcPts val="0"/>
                        </a:spcAft>
                      </a:pPr>
                      <a:r>
                        <a:rPr lang="en-US" sz="1800" dirty="0">
                          <a:effectLst/>
                        </a:rPr>
                        <a:t>8</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171450" indent="0" algn="just">
                        <a:lnSpc>
                          <a:spcPct val="115000"/>
                        </a:lnSpc>
                        <a:spcAft>
                          <a:spcPts val="0"/>
                        </a:spcAft>
                      </a:pPr>
                      <a:r>
                        <a:rPr lang="id-ID" sz="1800" dirty="0">
                          <a:effectLst/>
                        </a:rPr>
                        <a:t>Refleksi </a:t>
                      </a:r>
                      <a:r>
                        <a:rPr lang="en-US" sz="1800" dirty="0" err="1">
                          <a:effectLst/>
                        </a:rPr>
                        <a:t>dan</a:t>
                      </a:r>
                      <a:r>
                        <a:rPr lang="en-US" sz="1800" dirty="0">
                          <a:effectLst/>
                        </a:rPr>
                        <a:t> p</a:t>
                      </a:r>
                      <a:r>
                        <a:rPr lang="id-ID" sz="1800" dirty="0">
                          <a:effectLst/>
                        </a:rPr>
                        <a:t>enuntasan Lembar Kerja berupa makalah (kerja mandiri atau kelompok).</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ctr">
                        <a:lnSpc>
                          <a:spcPct val="115000"/>
                        </a:lnSpc>
                        <a:spcAft>
                          <a:spcPts val="0"/>
                        </a:spcAft>
                      </a:pPr>
                      <a:r>
                        <a:rPr lang="de-CH" sz="1800" dirty="0">
                          <a:effectLst/>
                        </a:rPr>
                        <a:t>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bl>
          </a:graphicData>
        </a:graphic>
      </p:graphicFrame>
      <p:sp>
        <p:nvSpPr>
          <p:cNvPr id="37935" name="Rectangle 6"/>
          <p:cNvSpPr>
            <a:spLocks noChangeArrowheads="1"/>
          </p:cNvSpPr>
          <p:nvPr/>
        </p:nvSpPr>
        <p:spPr bwMode="auto">
          <a:xfrm>
            <a:off x="1881158" y="2285992"/>
            <a:ext cx="6972300" cy="553998"/>
          </a:xfrm>
          <a:prstGeom prst="rect">
            <a:avLst/>
          </a:prstGeom>
          <a:noFill/>
          <a:ln w="9525">
            <a:noFill/>
            <a:miter lim="800000"/>
            <a:headEnd/>
            <a:tailEnd/>
          </a:ln>
        </p:spPr>
        <p:txBody>
          <a:bodyPr>
            <a:spAutoFit/>
          </a:bodyPr>
          <a:lstStyle/>
          <a:p>
            <a:pPr marL="457200" algn="just">
              <a:lnSpc>
                <a:spcPct val="150000"/>
              </a:lnSpc>
            </a:pPr>
            <a:r>
              <a:rPr lang="de-CH" sz="2000" b="1" dirty="0">
                <a:solidFill>
                  <a:prstClr val="black"/>
                </a:solidFill>
                <a:latin typeface="Times New Roman" pitchFamily="18" charset="0"/>
                <a:ea typeface="Calibri" pitchFamily="34" charset="0"/>
                <a:cs typeface="Shruti" pitchFamily="34" charset="0"/>
              </a:rPr>
              <a:t>Tabel </a:t>
            </a:r>
            <a:r>
              <a:rPr lang="id-ID" sz="2000" b="1" dirty="0" smtClean="0">
                <a:solidFill>
                  <a:prstClr val="black"/>
                </a:solidFill>
                <a:latin typeface="Times New Roman" pitchFamily="18" charset="0"/>
                <a:ea typeface="Calibri" pitchFamily="34" charset="0"/>
                <a:cs typeface="Shruti" pitchFamily="34" charset="0"/>
              </a:rPr>
              <a:t>1</a:t>
            </a:r>
            <a:r>
              <a:rPr lang="de-CH" sz="2000" b="1" dirty="0" smtClean="0">
                <a:solidFill>
                  <a:prstClr val="black"/>
                </a:solidFill>
                <a:latin typeface="Times New Roman" pitchFamily="18" charset="0"/>
                <a:ea typeface="Calibri" pitchFamily="34" charset="0"/>
                <a:cs typeface="Shruti" pitchFamily="34" charset="0"/>
              </a:rPr>
              <a:t>. </a:t>
            </a:r>
            <a:r>
              <a:rPr lang="id-ID" sz="2000" dirty="0">
                <a:solidFill>
                  <a:prstClr val="black"/>
                </a:solidFill>
                <a:latin typeface="Times New Roman" pitchFamily="18" charset="0"/>
                <a:ea typeface="Calibri" pitchFamily="34" charset="0"/>
                <a:cs typeface="Shruti" pitchFamily="34" charset="0"/>
              </a:rPr>
              <a:t>Tahapan Pembelajaran Materi Kebijakan</a:t>
            </a:r>
            <a:endParaRPr lang="id-ID" dirty="0">
              <a:solidFill>
                <a:prstClr val="black"/>
              </a:solidFill>
              <a:latin typeface="Calibri" pitchFamily="34" charset="0"/>
              <a:ea typeface="Calibri" pitchFamily="34" charset="0"/>
              <a:cs typeface="Shruti" pitchFamily="34" charset="0"/>
            </a:endParaRPr>
          </a:p>
        </p:txBody>
      </p:sp>
    </p:spTree>
    <p:extLst>
      <p:ext uri="{BB962C8B-B14F-4D97-AF65-F5344CB8AC3E}">
        <p14:creationId xmlns:p14="http://schemas.microsoft.com/office/powerpoint/2010/main" val="1004229178"/>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38915" name="Rectangle 3"/>
          <p:cNvSpPr>
            <a:spLocks noChangeArrowheads="1"/>
          </p:cNvSpPr>
          <p:nvPr/>
        </p:nvSpPr>
        <p:spPr bwMode="auto">
          <a:xfrm>
            <a:off x="2437029" y="541338"/>
            <a:ext cx="7433830" cy="738664"/>
          </a:xfrm>
          <a:prstGeom prst="rect">
            <a:avLst/>
          </a:prstGeom>
          <a:noFill/>
          <a:ln w="9525">
            <a:noFill/>
            <a:miter lim="800000"/>
            <a:headEnd/>
            <a:tailEnd/>
          </a:ln>
        </p:spPr>
        <p:txBody>
          <a:bodyPr wrap="none">
            <a:spAutoFit/>
          </a:bodyPr>
          <a:lstStyle/>
          <a:p>
            <a:pPr marL="457200" indent="-457200" algn="just">
              <a:lnSpc>
                <a:spcPct val="150000"/>
              </a:lnSpc>
              <a:buFont typeface="Calibri Light" pitchFamily="34" charset="0"/>
              <a:buAutoNum type="arabicPeriod" startAt="2"/>
            </a:pPr>
            <a:r>
              <a:rPr lang="id-ID" sz="2800" b="1">
                <a:solidFill>
                  <a:prstClr val="black"/>
                </a:solidFill>
                <a:cs typeface="Calibri" pitchFamily="34" charset="0"/>
              </a:rPr>
              <a:t>Pendalaman Materi Bidang Studi (20 JP)</a:t>
            </a:r>
            <a:endParaRPr lang="id-ID" sz="2400">
              <a:solidFill>
                <a:prstClr val="black"/>
              </a:solidFill>
              <a:cs typeface="Calibri" pitchFamily="34" charset="0"/>
            </a:endParaRPr>
          </a:p>
        </p:txBody>
      </p:sp>
      <p:sp>
        <p:nvSpPr>
          <p:cNvPr id="38916" name="Rectangle 4"/>
          <p:cNvSpPr>
            <a:spLocks noChangeArrowheads="1"/>
          </p:cNvSpPr>
          <p:nvPr/>
        </p:nvSpPr>
        <p:spPr bwMode="auto">
          <a:xfrm>
            <a:off x="2541588" y="1412876"/>
            <a:ext cx="7586662" cy="4708981"/>
          </a:xfrm>
          <a:prstGeom prst="rect">
            <a:avLst/>
          </a:prstGeom>
          <a:noFill/>
          <a:ln w="9525">
            <a:noFill/>
            <a:miter lim="800000"/>
            <a:headEnd/>
            <a:tailEnd/>
          </a:ln>
        </p:spPr>
        <p:txBody>
          <a:bodyPr>
            <a:spAutoFit/>
          </a:bodyPr>
          <a:lstStyle/>
          <a:p>
            <a:pPr algn="just">
              <a:lnSpc>
                <a:spcPts val="4000"/>
              </a:lnSpc>
            </a:pPr>
            <a:r>
              <a:rPr lang="id-ID" sz="2800">
                <a:solidFill>
                  <a:prstClr val="black"/>
                </a:solidFill>
                <a:cs typeface="Calibri" pitchFamily="34" charset="0"/>
              </a:rPr>
              <a:t>	Materi yang diberikan disesuaikan dengan kemampuan awal peserta yang dapat diketahui melalui pertanyaan penjajagan oleh instruktur. Instruktur perlu memperhatikan materi yang relevan </a:t>
            </a:r>
            <a:r>
              <a:rPr lang="en-GB" sz="2800">
                <a:solidFill>
                  <a:prstClr val="black"/>
                </a:solidFill>
                <a:cs typeface="Calibri" pitchFamily="34" charset="0"/>
              </a:rPr>
              <a:t>dengan kisi-kisi PLPG 2016 melalui pembelajaran dengan berbagai model pembelajaran antara lain discovery learning, inquiry learning, problem based learning, dan/atau project based learning. </a:t>
            </a:r>
            <a:endParaRPr lang="id-ID" sz="2800">
              <a:solidFill>
                <a:prstClr val="black"/>
              </a:solidFill>
            </a:endParaRPr>
          </a:p>
        </p:txBody>
      </p:sp>
    </p:spTree>
    <p:extLst>
      <p:ext uri="{BB962C8B-B14F-4D97-AF65-F5344CB8AC3E}">
        <p14:creationId xmlns:p14="http://schemas.microsoft.com/office/powerpoint/2010/main" val="405301156"/>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KHUSUS UNTUK GURU KELAS SD</a:t>
            </a:r>
            <a:endParaRPr lang="en-US" dirty="0"/>
          </a:p>
        </p:txBody>
      </p:sp>
      <p:sp>
        <p:nvSpPr>
          <p:cNvPr id="3" name="TextBox 2"/>
          <p:cNvSpPr txBox="1"/>
          <p:nvPr/>
        </p:nvSpPr>
        <p:spPr>
          <a:xfrm>
            <a:off x="862885" y="2550017"/>
            <a:ext cx="8292911" cy="3354765"/>
          </a:xfrm>
          <a:prstGeom prst="rect">
            <a:avLst/>
          </a:prstGeom>
          <a:noFill/>
        </p:spPr>
        <p:txBody>
          <a:bodyPr wrap="none" rtlCol="0">
            <a:spAutoFit/>
          </a:bodyPr>
          <a:lstStyle/>
          <a:p>
            <a:r>
              <a:rPr lang="en-US" sz="3200" dirty="0" err="1" smtClean="0">
                <a:solidFill>
                  <a:prstClr val="black"/>
                </a:solidFill>
              </a:rPr>
              <a:t>Pendalaman</a:t>
            </a:r>
            <a:r>
              <a:rPr lang="en-US" sz="3200" dirty="0" smtClean="0">
                <a:solidFill>
                  <a:prstClr val="black"/>
                </a:solidFill>
              </a:rPr>
              <a:t> </a:t>
            </a:r>
            <a:r>
              <a:rPr lang="en-US" sz="3200" dirty="0" err="1" smtClean="0">
                <a:solidFill>
                  <a:prstClr val="black"/>
                </a:solidFill>
              </a:rPr>
              <a:t>Materinya</a:t>
            </a:r>
            <a:r>
              <a:rPr lang="en-US" sz="3200" dirty="0" smtClean="0">
                <a:solidFill>
                  <a:prstClr val="black"/>
                </a:solidFill>
              </a:rPr>
              <a:t> </a:t>
            </a:r>
            <a:r>
              <a:rPr lang="en-US" sz="3200" dirty="0" err="1" smtClean="0">
                <a:solidFill>
                  <a:prstClr val="black"/>
                </a:solidFill>
              </a:rPr>
              <a:t>terdiri</a:t>
            </a:r>
            <a:r>
              <a:rPr lang="en-US" sz="3200" dirty="0" smtClean="0">
                <a:solidFill>
                  <a:prstClr val="black"/>
                </a:solidFill>
              </a:rPr>
              <a:t> </a:t>
            </a:r>
            <a:r>
              <a:rPr lang="en-US" sz="3200" dirty="0" err="1" smtClean="0">
                <a:solidFill>
                  <a:prstClr val="black"/>
                </a:solidFill>
              </a:rPr>
              <a:t>dari</a:t>
            </a:r>
            <a:r>
              <a:rPr lang="en-US" sz="3200" dirty="0" smtClean="0">
                <a:solidFill>
                  <a:prstClr val="black"/>
                </a:solidFill>
              </a:rPr>
              <a:t> :</a:t>
            </a:r>
          </a:p>
          <a:p>
            <a:pPr marL="342900" indent="-342900">
              <a:buFontTx/>
              <a:buAutoNum type="arabicPeriod"/>
            </a:pPr>
            <a:r>
              <a:rPr lang="en-US" sz="3600" b="1" dirty="0" err="1" smtClean="0">
                <a:solidFill>
                  <a:prstClr val="black"/>
                </a:solidFill>
              </a:rPr>
              <a:t>Matematika</a:t>
            </a:r>
            <a:r>
              <a:rPr lang="en-US" sz="3600" b="1" dirty="0" smtClean="0">
                <a:solidFill>
                  <a:prstClr val="black"/>
                </a:solidFill>
              </a:rPr>
              <a:t>    (4 </a:t>
            </a:r>
            <a:r>
              <a:rPr lang="en-US" sz="3600" b="1" dirty="0" err="1" smtClean="0">
                <a:solidFill>
                  <a:prstClr val="black"/>
                </a:solidFill>
              </a:rPr>
              <a:t>jp</a:t>
            </a:r>
            <a:r>
              <a:rPr lang="en-US" sz="3600" b="1" dirty="0" smtClean="0">
                <a:solidFill>
                  <a:prstClr val="black"/>
                </a:solidFill>
              </a:rPr>
              <a:t>)</a:t>
            </a:r>
          </a:p>
          <a:p>
            <a:pPr marL="342900" indent="-342900">
              <a:buFontTx/>
              <a:buAutoNum type="arabicPeriod"/>
            </a:pPr>
            <a:r>
              <a:rPr lang="en-US" sz="3600" b="1" dirty="0" err="1" smtClean="0">
                <a:solidFill>
                  <a:prstClr val="black"/>
                </a:solidFill>
              </a:rPr>
              <a:t>Bahasa</a:t>
            </a:r>
            <a:r>
              <a:rPr lang="en-US" sz="3600" b="1" dirty="0" smtClean="0">
                <a:solidFill>
                  <a:prstClr val="black"/>
                </a:solidFill>
              </a:rPr>
              <a:t> Indonesia (4 </a:t>
            </a:r>
            <a:r>
              <a:rPr lang="en-US" sz="3600" b="1" dirty="0" err="1" smtClean="0">
                <a:solidFill>
                  <a:prstClr val="black"/>
                </a:solidFill>
              </a:rPr>
              <a:t>jp</a:t>
            </a:r>
            <a:r>
              <a:rPr lang="en-US" sz="3600" b="1" dirty="0" smtClean="0">
                <a:solidFill>
                  <a:prstClr val="black"/>
                </a:solidFill>
              </a:rPr>
              <a:t>)</a:t>
            </a:r>
          </a:p>
          <a:p>
            <a:pPr marL="342900" indent="-342900">
              <a:buFontTx/>
              <a:buAutoNum type="arabicPeriod"/>
            </a:pPr>
            <a:r>
              <a:rPr lang="en-US" sz="3600" b="1" dirty="0" smtClean="0">
                <a:solidFill>
                  <a:prstClr val="black"/>
                </a:solidFill>
              </a:rPr>
              <a:t>IPA (4 </a:t>
            </a:r>
            <a:r>
              <a:rPr lang="en-US" sz="3600" b="1" dirty="0" err="1" smtClean="0">
                <a:solidFill>
                  <a:prstClr val="black"/>
                </a:solidFill>
              </a:rPr>
              <a:t>jp</a:t>
            </a:r>
            <a:r>
              <a:rPr lang="en-US" sz="3600" b="1" dirty="0" smtClean="0">
                <a:solidFill>
                  <a:prstClr val="black"/>
                </a:solidFill>
              </a:rPr>
              <a:t>)</a:t>
            </a:r>
          </a:p>
          <a:p>
            <a:pPr marL="342900" indent="-342900">
              <a:buFontTx/>
              <a:buAutoNum type="arabicPeriod"/>
            </a:pPr>
            <a:r>
              <a:rPr lang="en-US" sz="3600" b="1" dirty="0" smtClean="0">
                <a:solidFill>
                  <a:prstClr val="black"/>
                </a:solidFill>
              </a:rPr>
              <a:t>IPS (4 </a:t>
            </a:r>
            <a:r>
              <a:rPr lang="en-US" sz="3600" b="1" dirty="0" err="1" smtClean="0">
                <a:solidFill>
                  <a:prstClr val="black"/>
                </a:solidFill>
              </a:rPr>
              <a:t>jp</a:t>
            </a:r>
            <a:r>
              <a:rPr lang="en-US" sz="3600" b="1" dirty="0" smtClean="0">
                <a:solidFill>
                  <a:prstClr val="black"/>
                </a:solidFill>
              </a:rPr>
              <a:t>)</a:t>
            </a:r>
          </a:p>
          <a:p>
            <a:pPr marL="342900" indent="-342900">
              <a:buFontTx/>
              <a:buAutoNum type="arabicPeriod"/>
            </a:pPr>
            <a:r>
              <a:rPr lang="en-US" sz="3600" b="1" dirty="0" err="1" smtClean="0">
                <a:solidFill>
                  <a:prstClr val="black"/>
                </a:solidFill>
              </a:rPr>
              <a:t>Pendidikan</a:t>
            </a:r>
            <a:r>
              <a:rPr lang="en-US" sz="3600" b="1" dirty="0" smtClean="0">
                <a:solidFill>
                  <a:prstClr val="black"/>
                </a:solidFill>
              </a:rPr>
              <a:t> </a:t>
            </a:r>
            <a:r>
              <a:rPr lang="en-US" sz="3600" b="1" dirty="0" err="1" smtClean="0">
                <a:solidFill>
                  <a:prstClr val="black"/>
                </a:solidFill>
              </a:rPr>
              <a:t>Kewarganegaraan</a:t>
            </a:r>
            <a:r>
              <a:rPr lang="en-US" sz="3600" b="1" dirty="0" smtClean="0">
                <a:solidFill>
                  <a:prstClr val="black"/>
                </a:solidFill>
              </a:rPr>
              <a:t> (4 </a:t>
            </a:r>
            <a:r>
              <a:rPr lang="en-US" sz="3600" b="1" dirty="0" err="1" smtClean="0">
                <a:solidFill>
                  <a:prstClr val="black"/>
                </a:solidFill>
              </a:rPr>
              <a:t>jp</a:t>
            </a:r>
            <a:r>
              <a:rPr lang="en-US" sz="3600" b="1" dirty="0" smtClean="0">
                <a:solidFill>
                  <a:prstClr val="black"/>
                </a:solidFill>
              </a:rPr>
              <a:t>)</a:t>
            </a:r>
            <a:endParaRPr lang="en-US" sz="3600" b="1" dirty="0">
              <a:solidFill>
                <a:prstClr val="black"/>
              </a:solidFill>
            </a:endParaRPr>
          </a:p>
        </p:txBody>
      </p:sp>
    </p:spTree>
    <p:extLst>
      <p:ext uri="{BB962C8B-B14F-4D97-AF65-F5344CB8AC3E}">
        <p14:creationId xmlns:p14="http://schemas.microsoft.com/office/powerpoint/2010/main" val="15125959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39939" name="Rectangle 3"/>
          <p:cNvSpPr>
            <a:spLocks noChangeArrowheads="1"/>
          </p:cNvSpPr>
          <p:nvPr/>
        </p:nvSpPr>
        <p:spPr bwMode="auto">
          <a:xfrm>
            <a:off x="2287589" y="476251"/>
            <a:ext cx="7697787" cy="523875"/>
          </a:xfrm>
          <a:prstGeom prst="rect">
            <a:avLst/>
          </a:prstGeom>
          <a:noFill/>
          <a:ln w="9525">
            <a:noFill/>
            <a:miter lim="800000"/>
            <a:headEnd/>
            <a:tailEnd/>
          </a:ln>
        </p:spPr>
        <p:txBody>
          <a:bodyPr wrap="none">
            <a:spAutoFit/>
          </a:bodyPr>
          <a:lstStyle/>
          <a:p>
            <a:r>
              <a:rPr lang="en-GB" sz="2800" b="1">
                <a:solidFill>
                  <a:prstClr val="black"/>
                </a:solidFill>
                <a:cs typeface="Calibri" pitchFamily="34" charset="0"/>
              </a:rPr>
              <a:t>Skenario pembelajarannya sebagai berikut :</a:t>
            </a:r>
            <a:endParaRPr lang="id-ID" sz="2800" b="1">
              <a:solidFill>
                <a:prstClr val="black"/>
              </a:solidFill>
            </a:endParaRPr>
          </a:p>
        </p:txBody>
      </p:sp>
      <p:sp>
        <p:nvSpPr>
          <p:cNvPr id="39940" name="Rectangle 4"/>
          <p:cNvSpPr>
            <a:spLocks noChangeArrowheads="1"/>
          </p:cNvSpPr>
          <p:nvPr/>
        </p:nvSpPr>
        <p:spPr bwMode="auto">
          <a:xfrm>
            <a:off x="2287589" y="1292226"/>
            <a:ext cx="7985125" cy="4848225"/>
          </a:xfrm>
          <a:prstGeom prst="rect">
            <a:avLst/>
          </a:prstGeom>
          <a:noFill/>
          <a:ln w="9525">
            <a:noFill/>
            <a:miter lim="800000"/>
            <a:headEnd/>
            <a:tailEnd/>
          </a:ln>
        </p:spPr>
        <p:txBody>
          <a:bodyPr>
            <a:spAutoFit/>
          </a:bodyPr>
          <a:lstStyle/>
          <a:p>
            <a:pPr marL="342900" indent="-342900" algn="just">
              <a:lnSpc>
                <a:spcPts val="3400"/>
              </a:lnSpc>
              <a:buFont typeface="Calibri Light" pitchFamily="34" charset="0"/>
              <a:buAutoNum type="alphaLcPeriod"/>
            </a:pPr>
            <a:r>
              <a:rPr lang="en-US" sz="2400">
                <a:solidFill>
                  <a:prstClr val="black"/>
                </a:solidFill>
                <a:cs typeface="Calibri" pitchFamily="34" charset="0"/>
              </a:rPr>
              <a:t>Instruktur memfasilitasi peserta untuk mengidentifikasi materi dari kisi-kisi PLPG yang dianggap sulit, baik dalam memahami maupun cara mengajarkannya selama mereka menjadi guru.</a:t>
            </a:r>
            <a:endParaRPr lang="id-ID" sz="2000">
              <a:solidFill>
                <a:prstClr val="black"/>
              </a:solidFill>
              <a:cs typeface="Calibri" pitchFamily="34" charset="0"/>
            </a:endParaRPr>
          </a:p>
          <a:p>
            <a:pPr marL="342900" indent="-342900" algn="just">
              <a:lnSpc>
                <a:spcPts val="3400"/>
              </a:lnSpc>
              <a:buFont typeface="Calibri Light" pitchFamily="34" charset="0"/>
              <a:buAutoNum type="alphaLcPeriod"/>
            </a:pPr>
            <a:r>
              <a:rPr lang="en-US" sz="2400">
                <a:solidFill>
                  <a:prstClr val="black"/>
                </a:solidFill>
                <a:cs typeface="Calibri" pitchFamily="34" charset="0"/>
              </a:rPr>
              <a:t>Instruktur memfasilitasi peserta didik dalam merumuskan permasalahan yang relevan dengan materi yang sulit melalui penayangan video, gambar, diagram, atau objek lain yang relevan.</a:t>
            </a:r>
            <a:endParaRPr lang="id-ID" sz="2000">
              <a:solidFill>
                <a:prstClr val="black"/>
              </a:solidFill>
              <a:cs typeface="Calibri" pitchFamily="34" charset="0"/>
            </a:endParaRPr>
          </a:p>
          <a:p>
            <a:pPr marL="342900" indent="-342900" algn="just">
              <a:lnSpc>
                <a:spcPts val="3400"/>
              </a:lnSpc>
              <a:buFont typeface="Calibri Light" pitchFamily="34" charset="0"/>
              <a:buAutoNum type="alphaLcPeriod"/>
            </a:pPr>
            <a:r>
              <a:rPr lang="en-US" sz="2400">
                <a:solidFill>
                  <a:prstClr val="black"/>
                </a:solidFill>
                <a:cs typeface="Calibri" pitchFamily="34" charset="0"/>
              </a:rPr>
              <a:t>Instruktur memfasilitasi dalam menggali informasi untuk menemukan alternatif solusi dalam pemecahan masalah.</a:t>
            </a:r>
            <a:endParaRPr lang="id-ID" sz="2000">
              <a:solidFill>
                <a:prstClr val="black"/>
              </a:solidFill>
              <a:cs typeface="Calibri" pitchFamily="34" charset="0"/>
            </a:endParaRPr>
          </a:p>
        </p:txBody>
      </p:sp>
    </p:spTree>
    <p:extLst>
      <p:ext uri="{BB962C8B-B14F-4D97-AF65-F5344CB8AC3E}">
        <p14:creationId xmlns:p14="http://schemas.microsoft.com/office/powerpoint/2010/main" val="275847756"/>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 name="Rectangle 3"/>
          <p:cNvSpPr/>
          <p:nvPr/>
        </p:nvSpPr>
        <p:spPr>
          <a:xfrm>
            <a:off x="2287589" y="476251"/>
            <a:ext cx="7697787" cy="523875"/>
          </a:xfrm>
          <a:prstGeom prst="rect">
            <a:avLst/>
          </a:prstGeom>
        </p:spPr>
        <p:txBody>
          <a:bodyPr wrap="none">
            <a:spAutoFit/>
          </a:bodyPr>
          <a:lstStyle/>
          <a:p>
            <a:pPr>
              <a:defRPr/>
            </a:pP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Skenario</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pembelajarannya</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sebagai</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berikut</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endParaRPr lang="id-ID" sz="2800" b="1" dirty="0">
              <a:solidFill>
                <a:prstClr val="white">
                  <a:lumMod val="50000"/>
                </a:prstClr>
              </a:solidFill>
              <a:latin typeface="Arial" panose="020B0604020202020204" pitchFamily="34" charset="0"/>
              <a:cs typeface="Arial" panose="020B0604020202020204" pitchFamily="34" charset="0"/>
            </a:endParaRPr>
          </a:p>
        </p:txBody>
      </p:sp>
      <p:sp>
        <p:nvSpPr>
          <p:cNvPr id="40964" name="Rectangle 4"/>
          <p:cNvSpPr>
            <a:spLocks noChangeArrowheads="1"/>
          </p:cNvSpPr>
          <p:nvPr/>
        </p:nvSpPr>
        <p:spPr bwMode="auto">
          <a:xfrm>
            <a:off x="2268539" y="1503364"/>
            <a:ext cx="8143875" cy="4708981"/>
          </a:xfrm>
          <a:prstGeom prst="rect">
            <a:avLst/>
          </a:prstGeom>
          <a:noFill/>
          <a:ln w="9525">
            <a:noFill/>
            <a:miter lim="800000"/>
            <a:headEnd/>
            <a:tailEnd/>
          </a:ln>
        </p:spPr>
        <p:txBody>
          <a:bodyPr>
            <a:spAutoFit/>
          </a:bodyPr>
          <a:lstStyle/>
          <a:p>
            <a:pPr marL="457200" indent="-457200">
              <a:lnSpc>
                <a:spcPts val="4000"/>
              </a:lnSpc>
              <a:buFont typeface="Calibri Light" pitchFamily="34" charset="0"/>
              <a:buAutoNum type="alphaLcPeriod" startAt="4"/>
            </a:pPr>
            <a:r>
              <a:rPr lang="en-US" sz="2800">
                <a:solidFill>
                  <a:prstClr val="black"/>
                </a:solidFill>
              </a:rPr>
              <a:t>Instruktur memfasilitasi pembelajaran kolaboratif melalui kerja kelompok dan peserta didik mempresentasikan hasil kerja kelompok secara lisan/poster/unjuk kerja/gesture.</a:t>
            </a:r>
            <a:endParaRPr lang="id-ID" sz="2800">
              <a:solidFill>
                <a:prstClr val="black"/>
              </a:solidFill>
            </a:endParaRPr>
          </a:p>
          <a:p>
            <a:pPr marL="457200" indent="-457200">
              <a:lnSpc>
                <a:spcPts val="4000"/>
              </a:lnSpc>
              <a:buFont typeface="Calibri Light" pitchFamily="34" charset="0"/>
              <a:buAutoNum type="alphaLcPeriod" startAt="4"/>
            </a:pPr>
            <a:r>
              <a:rPr lang="de-CH" sz="2800">
                <a:solidFill>
                  <a:prstClr val="black"/>
                </a:solidFill>
              </a:rPr>
              <a:t>Instruktur melakukan konfirmasi/penguatan terhadap hasil kerja dan diskusi kelompok.</a:t>
            </a:r>
            <a:endParaRPr lang="id-ID" sz="2800">
              <a:solidFill>
                <a:prstClr val="black"/>
              </a:solidFill>
            </a:endParaRPr>
          </a:p>
          <a:p>
            <a:pPr marL="457200" indent="-457200">
              <a:lnSpc>
                <a:spcPts val="4000"/>
              </a:lnSpc>
              <a:buFont typeface="Calibri Light" pitchFamily="34" charset="0"/>
              <a:buAutoNum type="alphaLcPeriod" startAt="4"/>
            </a:pPr>
            <a:r>
              <a:rPr lang="de-CH" sz="2800">
                <a:solidFill>
                  <a:prstClr val="black"/>
                </a:solidFill>
              </a:rPr>
              <a:t>Instruktur memberikan tugas-tugas mandiri untuk materi yang memerlukan pendalaman lebih lanjut.</a:t>
            </a:r>
            <a:endParaRPr lang="id-ID" sz="2800">
              <a:solidFill>
                <a:prstClr val="black"/>
              </a:solidFill>
            </a:endParaRPr>
          </a:p>
        </p:txBody>
      </p:sp>
      <p:sp>
        <p:nvSpPr>
          <p:cNvPr id="6" name="Rectangle 5"/>
          <p:cNvSpPr/>
          <p:nvPr/>
        </p:nvSpPr>
        <p:spPr>
          <a:xfrm>
            <a:off x="8783639" y="106364"/>
            <a:ext cx="1646237" cy="369887"/>
          </a:xfrm>
          <a:prstGeom prst="rect">
            <a:avLst/>
          </a:prstGeom>
        </p:spPr>
        <p:txBody>
          <a:bodyPr wrap="none">
            <a:spAutoFit/>
          </a:bodyPr>
          <a:lstStyle/>
          <a:p>
            <a:pPr>
              <a:defRPr/>
            </a:pPr>
            <a:r>
              <a:rPr lang="id-ID" i="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....sambungan</a:t>
            </a:r>
            <a:endParaRPr lang="id-ID" i="1"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677055"/>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2279650" y="2716383"/>
            <a:ext cx="7772400" cy="4154984"/>
          </a:xfrm>
        </p:spPr>
        <p:txBody>
          <a:bodyPr>
            <a:spAutoFit/>
          </a:bodyPr>
          <a:lstStyle/>
          <a:p>
            <a:r>
              <a:rPr lang="id-ID" sz="6600" b="1" dirty="0">
                <a:latin typeface="Bauhaus 93" pitchFamily="82" charset="0"/>
              </a:rPr>
              <a:t>Teknis </a:t>
            </a:r>
            <a:r>
              <a:rPr lang="id-ID" sz="6600" b="1" dirty="0" smtClean="0">
                <a:latin typeface="Bauhaus 93" pitchFamily="82" charset="0"/>
              </a:rPr>
              <a:t>Pelaksanaan &amp; SOP </a:t>
            </a:r>
            <a:br>
              <a:rPr lang="id-ID" sz="6600" b="1" dirty="0" smtClean="0">
                <a:latin typeface="Bauhaus 93" pitchFamily="82" charset="0"/>
              </a:rPr>
            </a:br>
            <a:r>
              <a:rPr lang="id-ID" sz="6600" b="1" dirty="0" smtClean="0">
                <a:latin typeface="Bauhaus 93" pitchFamily="82" charset="0"/>
              </a:rPr>
              <a:t>SERTIFIKASI </a:t>
            </a:r>
            <a:r>
              <a:rPr lang="id-ID" sz="6600" b="1" dirty="0">
                <a:latin typeface="Bauhaus 93" pitchFamily="82" charset="0"/>
              </a:rPr>
              <a:t>GURU </a:t>
            </a:r>
            <a:br>
              <a:rPr lang="id-ID" sz="6600" b="1" dirty="0">
                <a:latin typeface="Bauhaus 93" pitchFamily="82" charset="0"/>
              </a:rPr>
            </a:br>
            <a:r>
              <a:rPr lang="id-ID" sz="6600" b="1" dirty="0">
                <a:latin typeface="Bauhaus 93" pitchFamily="82" charset="0"/>
              </a:rPr>
              <a:t>Tahun 2016</a:t>
            </a:r>
          </a:p>
        </p:txBody>
      </p:sp>
      <p:pic>
        <p:nvPicPr>
          <p:cNvPr id="2051" name="Picture 4"/>
          <p:cNvPicPr>
            <a:picLocks noChangeAspect="1"/>
          </p:cNvPicPr>
          <p:nvPr/>
        </p:nvPicPr>
        <p:blipFill>
          <a:blip r:embed="rId2"/>
          <a:srcRect/>
          <a:stretch>
            <a:fillRect/>
          </a:stretch>
        </p:blipFill>
        <p:spPr bwMode="auto">
          <a:xfrm>
            <a:off x="4800601" y="-196850"/>
            <a:ext cx="6346825" cy="4059238"/>
          </a:xfrm>
          <a:prstGeom prst="rect">
            <a:avLst/>
          </a:prstGeom>
          <a:noFill/>
          <a:ln w="9525">
            <a:noFill/>
            <a:miter lim="800000"/>
            <a:headEnd/>
            <a:tailEnd/>
          </a:ln>
        </p:spPr>
      </p:pic>
      <p:sp>
        <p:nvSpPr>
          <p:cNvPr id="2052" name="TextBox 5"/>
          <p:cNvSpPr txBox="1">
            <a:spLocks noChangeArrowheads="1"/>
          </p:cNvSpPr>
          <p:nvPr/>
        </p:nvSpPr>
        <p:spPr bwMode="auto">
          <a:xfrm>
            <a:off x="7451726" y="6488114"/>
            <a:ext cx="3216275" cy="369887"/>
          </a:xfrm>
          <a:prstGeom prst="rect">
            <a:avLst/>
          </a:prstGeom>
          <a:noFill/>
          <a:ln w="9525">
            <a:noFill/>
            <a:miter lim="800000"/>
            <a:headEnd/>
            <a:tailEnd/>
          </a:ln>
        </p:spPr>
        <p:txBody>
          <a:bodyPr>
            <a:spAutoFit/>
          </a:bodyPr>
          <a:lstStyle/>
          <a:p>
            <a:pPr algn="r"/>
            <a:r>
              <a:rPr lang="id-ID" dirty="0">
                <a:solidFill>
                  <a:prstClr val="black"/>
                </a:solidFill>
              </a:rPr>
              <a:t>Universitas </a:t>
            </a:r>
            <a:r>
              <a:rPr lang="id-ID" dirty="0" smtClean="0">
                <a:solidFill>
                  <a:prstClr val="black"/>
                </a:solidFill>
              </a:rPr>
              <a:t>Riau</a:t>
            </a:r>
            <a:endParaRPr lang="id-ID" dirty="0">
              <a:solidFill>
                <a:prstClr val="black"/>
              </a:solidFill>
            </a:endParaRPr>
          </a:p>
        </p:txBody>
      </p:sp>
    </p:spTree>
    <p:extLst>
      <p:ext uri="{BB962C8B-B14F-4D97-AF65-F5344CB8AC3E}">
        <p14:creationId xmlns:p14="http://schemas.microsoft.com/office/powerpoint/2010/main" val="5904099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1987" name="Rectangle 3"/>
          <p:cNvSpPr>
            <a:spLocks noChangeArrowheads="1"/>
          </p:cNvSpPr>
          <p:nvPr/>
        </p:nvSpPr>
        <p:spPr bwMode="auto">
          <a:xfrm>
            <a:off x="1952597" y="1071546"/>
            <a:ext cx="7561263" cy="954088"/>
          </a:xfrm>
          <a:prstGeom prst="rect">
            <a:avLst/>
          </a:prstGeom>
          <a:noFill/>
          <a:ln w="9525">
            <a:noFill/>
            <a:miter lim="800000"/>
            <a:headEnd/>
            <a:tailEnd/>
          </a:ln>
        </p:spPr>
        <p:txBody>
          <a:bodyPr>
            <a:spAutoFit/>
          </a:bodyPr>
          <a:lstStyle/>
          <a:p>
            <a:pPr algn="just"/>
            <a:r>
              <a:rPr lang="de-CH" sz="2800" dirty="0">
                <a:solidFill>
                  <a:prstClr val="black"/>
                </a:solidFill>
              </a:rPr>
              <a:t>Tahapan pembelajaran materi bidang studi </a:t>
            </a:r>
            <a:r>
              <a:rPr lang="id-ID" sz="2800" dirty="0">
                <a:solidFill>
                  <a:prstClr val="black"/>
                </a:solidFill>
              </a:rPr>
              <a:t>seperti pada Tabel 2</a:t>
            </a:r>
            <a:r>
              <a:rPr lang="id-ID" sz="2800" dirty="0" smtClean="0">
                <a:solidFill>
                  <a:prstClr val="black"/>
                </a:solidFill>
              </a:rPr>
              <a:t> </a:t>
            </a:r>
            <a:r>
              <a:rPr lang="id-ID" sz="2800" dirty="0">
                <a:solidFill>
                  <a:prstClr val="black"/>
                </a:solidFill>
              </a:rPr>
              <a:t>di bawah ini</a:t>
            </a:r>
            <a:r>
              <a:rPr lang="de-CH" sz="2800" dirty="0">
                <a:solidFill>
                  <a:prstClr val="black"/>
                </a:solidFill>
              </a:rPr>
              <a:t>.</a:t>
            </a:r>
            <a:endParaRPr lang="id-ID" sz="2800" dirty="0">
              <a:solidFill>
                <a:prstClr val="black"/>
              </a:solidFill>
            </a:endParaRPr>
          </a:p>
        </p:txBody>
      </p:sp>
      <p:sp>
        <p:nvSpPr>
          <p:cNvPr id="5" name="Rectangle 4"/>
          <p:cNvSpPr/>
          <p:nvPr/>
        </p:nvSpPr>
        <p:spPr>
          <a:xfrm>
            <a:off x="2287589" y="476251"/>
            <a:ext cx="7697787" cy="523875"/>
          </a:xfrm>
          <a:prstGeom prst="rect">
            <a:avLst/>
          </a:prstGeom>
        </p:spPr>
        <p:txBody>
          <a:bodyPr wrap="none">
            <a:spAutoFit/>
          </a:bodyPr>
          <a:lstStyle/>
          <a:p>
            <a:pPr>
              <a:defRPr/>
            </a:pP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Skenario</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pembelajarannya</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sebagai</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r>
              <a:rPr lang="en-GB" sz="2800" b="1" dirty="0" err="1">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berikut</a:t>
            </a:r>
            <a:r>
              <a:rPr lang="en-GB"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 :</a:t>
            </a:r>
            <a:endParaRPr lang="id-ID" sz="2800" b="1" dirty="0">
              <a:solidFill>
                <a:prstClr val="white">
                  <a:lumMod val="50000"/>
                </a:prstClr>
              </a:solidFill>
              <a:latin typeface="Arial" panose="020B0604020202020204" pitchFamily="34" charset="0"/>
              <a:cs typeface="Arial" panose="020B0604020202020204" pitchFamily="34" charset="0"/>
            </a:endParaRPr>
          </a:p>
        </p:txBody>
      </p:sp>
      <p:sp>
        <p:nvSpPr>
          <p:cNvPr id="6" name="Rectangle 5"/>
          <p:cNvSpPr/>
          <p:nvPr/>
        </p:nvSpPr>
        <p:spPr>
          <a:xfrm>
            <a:off x="8783639" y="106364"/>
            <a:ext cx="1646237" cy="369887"/>
          </a:xfrm>
          <a:prstGeom prst="rect">
            <a:avLst/>
          </a:prstGeom>
        </p:spPr>
        <p:txBody>
          <a:bodyPr wrap="none">
            <a:spAutoFit/>
          </a:bodyPr>
          <a:lstStyle/>
          <a:p>
            <a:pPr>
              <a:defRPr/>
            </a:pPr>
            <a:r>
              <a:rPr lang="id-ID" i="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....sambungan</a:t>
            </a:r>
            <a:endParaRPr lang="id-ID" i="1" dirty="0">
              <a:solidFill>
                <a:prstClr val="white">
                  <a:lumMod val="50000"/>
                </a:prstClr>
              </a:solidFill>
              <a:latin typeface="Arial" panose="020B0604020202020204" pitchFamily="34" charset="0"/>
              <a:cs typeface="Arial" panose="020B0604020202020204" pitchFamily="34" charset="0"/>
            </a:endParaRPr>
          </a:p>
        </p:txBody>
      </p:sp>
      <p:sp>
        <p:nvSpPr>
          <p:cNvPr id="41990" name="Rectangle 6"/>
          <p:cNvSpPr>
            <a:spLocks noChangeArrowheads="1"/>
          </p:cNvSpPr>
          <p:nvPr/>
        </p:nvSpPr>
        <p:spPr bwMode="auto">
          <a:xfrm>
            <a:off x="1809721" y="2071678"/>
            <a:ext cx="7527925" cy="446276"/>
          </a:xfrm>
          <a:prstGeom prst="rect">
            <a:avLst/>
          </a:prstGeom>
          <a:noFill/>
          <a:ln w="9525">
            <a:noFill/>
            <a:miter lim="800000"/>
            <a:headEnd/>
            <a:tailEnd/>
          </a:ln>
        </p:spPr>
        <p:txBody>
          <a:bodyPr>
            <a:spAutoFit/>
          </a:bodyPr>
          <a:lstStyle/>
          <a:p>
            <a:pPr marL="457200">
              <a:lnSpc>
                <a:spcPct val="115000"/>
              </a:lnSpc>
              <a:spcAft>
                <a:spcPts val="1000"/>
              </a:spcAft>
            </a:pPr>
            <a:r>
              <a:rPr lang="de-CH" sz="2000" b="1" dirty="0">
                <a:solidFill>
                  <a:prstClr val="black"/>
                </a:solidFill>
                <a:latin typeface="Times New Roman" pitchFamily="18" charset="0"/>
                <a:ea typeface="Calibri" pitchFamily="34" charset="0"/>
                <a:cs typeface="Shruti" pitchFamily="34" charset="0"/>
              </a:rPr>
              <a:t>Tabel </a:t>
            </a:r>
            <a:r>
              <a:rPr lang="id-ID" sz="2000" b="1" dirty="0" smtClean="0">
                <a:solidFill>
                  <a:prstClr val="black"/>
                </a:solidFill>
                <a:latin typeface="Times New Roman" pitchFamily="18" charset="0"/>
                <a:ea typeface="Calibri" pitchFamily="34" charset="0"/>
                <a:cs typeface="Shruti" pitchFamily="34" charset="0"/>
              </a:rPr>
              <a:t>2</a:t>
            </a:r>
            <a:r>
              <a:rPr lang="de-CH" sz="2000" dirty="0" smtClean="0">
                <a:solidFill>
                  <a:prstClr val="black"/>
                </a:solidFill>
                <a:latin typeface="Times New Roman" pitchFamily="18" charset="0"/>
                <a:ea typeface="Calibri" pitchFamily="34" charset="0"/>
                <a:cs typeface="Shruti" pitchFamily="34" charset="0"/>
              </a:rPr>
              <a:t>. </a:t>
            </a:r>
            <a:r>
              <a:rPr lang="de-CH" sz="2000" dirty="0">
                <a:solidFill>
                  <a:prstClr val="black"/>
                </a:solidFill>
                <a:latin typeface="Times New Roman" pitchFamily="18" charset="0"/>
                <a:ea typeface="Calibri" pitchFamily="34" charset="0"/>
                <a:cs typeface="Shruti" pitchFamily="34" charset="0"/>
              </a:rPr>
              <a:t>Tahapan Pembelajaran Materi Bidang Studi</a:t>
            </a:r>
            <a:endParaRPr lang="id-ID" dirty="0">
              <a:solidFill>
                <a:prstClr val="black"/>
              </a:solidFill>
              <a:latin typeface="Calibri" pitchFamily="34" charset="0"/>
              <a:ea typeface="Calibri" pitchFamily="34" charset="0"/>
              <a:cs typeface="Shruti" pitchFamily="34" charset="0"/>
            </a:endParaRPr>
          </a:p>
        </p:txBody>
      </p:sp>
      <p:graphicFrame>
        <p:nvGraphicFramePr>
          <p:cNvPr id="8" name="Table 7"/>
          <p:cNvGraphicFramePr>
            <a:graphicFrameLocks noGrp="1"/>
          </p:cNvGraphicFramePr>
          <p:nvPr/>
        </p:nvGraphicFramePr>
        <p:xfrm>
          <a:off x="2238349" y="2571744"/>
          <a:ext cx="7574641" cy="3618738"/>
        </p:xfrm>
        <a:graphic>
          <a:graphicData uri="http://schemas.openxmlformats.org/drawingml/2006/table">
            <a:tbl>
              <a:tblPr firstRow="1" firstCol="1" bandRow="1">
                <a:tableStyleId>{5C22544A-7EE6-4342-B048-85BDC9FD1C3A}</a:tableStyleId>
              </a:tblPr>
              <a:tblGrid>
                <a:gridCol w="621319"/>
                <a:gridCol w="5252870"/>
                <a:gridCol w="1700452"/>
              </a:tblGrid>
              <a:tr h="584906">
                <a:tc>
                  <a:txBody>
                    <a:bodyPr/>
                    <a:lstStyle/>
                    <a:p>
                      <a:pPr marL="88900" indent="0" algn="ctr">
                        <a:lnSpc>
                          <a:spcPct val="115000"/>
                        </a:lnSpc>
                        <a:spcAft>
                          <a:spcPts val="0"/>
                        </a:spcAft>
                      </a:pPr>
                      <a:r>
                        <a:rPr lang="en-US" sz="1800" dirty="0">
                          <a:effectLst/>
                        </a:rPr>
                        <a:t>No</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457200" algn="ctr">
                        <a:lnSpc>
                          <a:spcPct val="115000"/>
                        </a:lnSpc>
                        <a:spcAft>
                          <a:spcPts val="0"/>
                        </a:spcAft>
                      </a:pPr>
                      <a:r>
                        <a:rPr lang="en-US" sz="1800" dirty="0" err="1">
                          <a:effectLst/>
                        </a:rPr>
                        <a:t>Kegiatan</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457200" algn="ctr">
                        <a:lnSpc>
                          <a:spcPct val="115000"/>
                        </a:lnSpc>
                        <a:spcAft>
                          <a:spcPts val="0"/>
                        </a:spcAft>
                      </a:pPr>
                      <a:r>
                        <a:rPr lang="en-US" sz="1800" dirty="0" err="1">
                          <a:effectLst/>
                        </a:rPr>
                        <a:t>Waktu</a:t>
                      </a:r>
                      <a:r>
                        <a:rPr lang="en-US" sz="1800" dirty="0">
                          <a:effectLst/>
                        </a:rPr>
                        <a:t> (</a:t>
                      </a:r>
                      <a:r>
                        <a:rPr lang="en-US" sz="1800" dirty="0" err="1">
                          <a:effectLst/>
                        </a:rPr>
                        <a:t>menit</a:t>
                      </a:r>
                      <a:r>
                        <a:rPr lang="en-US" sz="1800" dirty="0">
                          <a:effectLst/>
                        </a:rPr>
                        <a: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r>
              <a:tr h="283611">
                <a:tc>
                  <a:txBody>
                    <a:bodyPr/>
                    <a:lstStyle/>
                    <a:p>
                      <a:pPr marL="88900" indent="0" algn="just">
                        <a:lnSpc>
                          <a:spcPct val="115000"/>
                        </a:lnSpc>
                        <a:spcAft>
                          <a:spcPts val="0"/>
                        </a:spcAft>
                      </a:pPr>
                      <a:r>
                        <a:rPr lang="de-CH" sz="1800" dirty="0">
                          <a:effectLst/>
                        </a:rPr>
                        <a:t>1</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de-CH" sz="1800" dirty="0">
                          <a:effectLst/>
                        </a:rPr>
                        <a:t>Pengantar Instruktur</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10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611">
                <a:tc>
                  <a:txBody>
                    <a:bodyPr/>
                    <a:lstStyle/>
                    <a:p>
                      <a:pPr marL="88900" indent="0" algn="just">
                        <a:lnSpc>
                          <a:spcPct val="115000"/>
                        </a:lnSpc>
                        <a:spcAft>
                          <a:spcPts val="0"/>
                        </a:spcAft>
                      </a:pPr>
                      <a:r>
                        <a:rPr lang="de-CH" sz="1800" dirty="0">
                          <a:effectLst/>
                        </a:rPr>
                        <a:t>2</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de-CH" sz="1800" dirty="0">
                          <a:effectLst/>
                        </a:rPr>
                        <a:t>Pre Test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90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611">
                <a:tc>
                  <a:txBody>
                    <a:bodyPr/>
                    <a:lstStyle/>
                    <a:p>
                      <a:pPr marL="88900" indent="0" algn="just">
                        <a:lnSpc>
                          <a:spcPct val="115000"/>
                        </a:lnSpc>
                        <a:spcAft>
                          <a:spcPts val="0"/>
                        </a:spcAft>
                      </a:pPr>
                      <a:r>
                        <a:rPr lang="de-CH" sz="1800" dirty="0">
                          <a:effectLst/>
                        </a:rPr>
                        <a:t>3</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9525" algn="just">
                        <a:lnSpc>
                          <a:spcPct val="115000"/>
                        </a:lnSpc>
                        <a:spcAft>
                          <a:spcPts val="0"/>
                        </a:spcAft>
                      </a:pPr>
                      <a:r>
                        <a:rPr lang="fr-BE" sz="1800" dirty="0" err="1">
                          <a:effectLst/>
                        </a:rPr>
                        <a:t>Curah</a:t>
                      </a:r>
                      <a:r>
                        <a:rPr lang="fr-BE" sz="1800" dirty="0">
                          <a:effectLst/>
                        </a:rPr>
                        <a:t> </a:t>
                      </a:r>
                      <a:r>
                        <a:rPr lang="fr-BE" sz="1800" dirty="0" err="1">
                          <a:effectLst/>
                        </a:rPr>
                        <a:t>Pendapat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30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611">
                <a:tc>
                  <a:txBody>
                    <a:bodyPr/>
                    <a:lstStyle/>
                    <a:p>
                      <a:pPr marL="88900" indent="0" algn="just">
                        <a:lnSpc>
                          <a:spcPct val="115000"/>
                        </a:lnSpc>
                        <a:spcAft>
                          <a:spcPts val="0"/>
                        </a:spcAft>
                      </a:pPr>
                      <a:r>
                        <a:rPr lang="de-CH" sz="1800" dirty="0">
                          <a:effectLst/>
                        </a:rPr>
                        <a:t>4</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fr-BE" sz="1800" dirty="0" err="1">
                          <a:effectLst/>
                        </a:rPr>
                        <a:t>Diskusi</a:t>
                      </a:r>
                      <a:r>
                        <a:rPr lang="fr-BE" sz="1800" dirty="0">
                          <a:effectLst/>
                        </a:rPr>
                        <a:t> </a:t>
                      </a:r>
                      <a:r>
                        <a:rPr lang="fr-BE" sz="1800" dirty="0" err="1">
                          <a:effectLst/>
                        </a:rPr>
                        <a:t>pengelaborasi</a:t>
                      </a:r>
                      <a:r>
                        <a:rPr lang="fr-BE" sz="1800" dirty="0">
                          <a:effectLst/>
                        </a:rPr>
                        <a:t> </a:t>
                      </a:r>
                      <a:r>
                        <a:rPr lang="fr-BE" sz="1800" dirty="0" err="1">
                          <a:effectLst/>
                        </a:rPr>
                        <a:t>kompetensi</a:t>
                      </a:r>
                      <a:r>
                        <a:rPr lang="fr-BE" sz="1800" dirty="0">
                          <a:effectLst/>
                        </a:rPr>
                        <a:t> </a:t>
                      </a:r>
                      <a:r>
                        <a:rPr lang="fr-BE" sz="1800" dirty="0" err="1">
                          <a:effectLst/>
                        </a:rPr>
                        <a:t>atau</a:t>
                      </a:r>
                      <a:r>
                        <a:rPr lang="fr-BE" sz="1800" dirty="0">
                          <a:effectLst/>
                        </a:rPr>
                        <a:t> </a:t>
                      </a:r>
                      <a:r>
                        <a:rPr lang="fr-BE" sz="1800" dirty="0" err="1">
                          <a:effectLst/>
                        </a:rPr>
                        <a:t>tujuan</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50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368882">
                <a:tc>
                  <a:txBody>
                    <a:bodyPr/>
                    <a:lstStyle/>
                    <a:p>
                      <a:pPr marL="88900" indent="0" algn="just">
                        <a:lnSpc>
                          <a:spcPct val="115000"/>
                        </a:lnSpc>
                        <a:spcAft>
                          <a:spcPts val="0"/>
                        </a:spcAft>
                      </a:pPr>
                      <a:r>
                        <a:rPr lang="de-CH" sz="1800" dirty="0">
                          <a:effectLst/>
                        </a:rPr>
                        <a:t>5</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fr-BE" sz="1800" dirty="0" err="1">
                          <a:effectLst/>
                        </a:rPr>
                        <a:t>Mengisi</a:t>
                      </a:r>
                      <a:r>
                        <a:rPr lang="fr-BE" sz="1800" dirty="0">
                          <a:effectLst/>
                        </a:rPr>
                        <a:t> </a:t>
                      </a:r>
                      <a:r>
                        <a:rPr lang="fr-BE" sz="1800" dirty="0" err="1">
                          <a:effectLst/>
                        </a:rPr>
                        <a:t>lembar</a:t>
                      </a:r>
                      <a:r>
                        <a:rPr lang="fr-BE" sz="1800" dirty="0">
                          <a:effectLst/>
                        </a:rPr>
                        <a:t> </a:t>
                      </a:r>
                      <a:r>
                        <a:rPr lang="fr-BE" sz="1800" dirty="0" err="1">
                          <a:effectLst/>
                        </a:rPr>
                        <a:t>kerja</a:t>
                      </a:r>
                      <a:r>
                        <a:rPr lang="fr-BE" sz="1800" dirty="0">
                          <a:effectLst/>
                        </a:rPr>
                        <a:t> </a:t>
                      </a:r>
                      <a:r>
                        <a:rPr lang="fr-BE" sz="1800" dirty="0" err="1">
                          <a:effectLst/>
                        </a:rPr>
                        <a:t>pendalaman</a:t>
                      </a:r>
                      <a:r>
                        <a:rPr lang="fr-BE" sz="1800" dirty="0">
                          <a:effectLst/>
                        </a:rPr>
                        <a:t> </a:t>
                      </a:r>
                      <a:r>
                        <a:rPr lang="fr-BE" sz="1800" dirty="0" err="1">
                          <a:effectLst/>
                        </a:rPr>
                        <a:t>materi</a:t>
                      </a:r>
                      <a:r>
                        <a:rPr lang="fr-BE" sz="1800" dirty="0">
                          <a:effectLst/>
                        </a:rPr>
                        <a:t> (</a:t>
                      </a:r>
                      <a:r>
                        <a:rPr lang="fr-BE" sz="1800" dirty="0" err="1">
                          <a:effectLst/>
                        </a:rPr>
                        <a:t>penggunaan</a:t>
                      </a:r>
                      <a:r>
                        <a:rPr lang="fr-BE" sz="1800" dirty="0">
                          <a:effectLst/>
                        </a:rPr>
                        <a:t> </a:t>
                      </a:r>
                      <a:r>
                        <a:rPr lang="fr-BE" sz="1800" dirty="0" err="1">
                          <a:effectLst/>
                        </a:rPr>
                        <a:t>modul</a:t>
                      </a:r>
                      <a:r>
                        <a:rPr lang="fr-BE" sz="1800" dirty="0">
                          <a:effectLst/>
                        </a:rPr>
                        <a: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fr-BE" sz="1800">
                          <a:effectLst/>
                        </a:rPr>
                        <a:t>780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611">
                <a:tc>
                  <a:txBody>
                    <a:bodyPr/>
                    <a:lstStyle/>
                    <a:p>
                      <a:pPr marL="88900" indent="0" algn="just">
                        <a:lnSpc>
                          <a:spcPct val="115000"/>
                        </a:lnSpc>
                        <a:spcAft>
                          <a:spcPts val="0"/>
                        </a:spcAft>
                      </a:pPr>
                      <a:r>
                        <a:rPr lang="de-CH" sz="1800" dirty="0">
                          <a:effectLst/>
                        </a:rPr>
                        <a:t>6</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en-US" sz="1800" dirty="0" err="1">
                          <a:effectLst/>
                        </a:rPr>
                        <a:t>Menyajikan</a:t>
                      </a:r>
                      <a:r>
                        <a:rPr lang="en-US" sz="1800" dirty="0">
                          <a:effectLst/>
                        </a:rPr>
                        <a:t> </a:t>
                      </a:r>
                      <a:r>
                        <a:rPr lang="en-US" sz="1800" dirty="0" err="1">
                          <a:effectLst/>
                        </a:rPr>
                        <a:t>hasil</a:t>
                      </a:r>
                      <a:r>
                        <a:rPr lang="en-US" sz="1800" dirty="0">
                          <a:effectLst/>
                        </a:rPr>
                        <a:t> </a:t>
                      </a:r>
                      <a:r>
                        <a:rPr lang="en-US" sz="1800" dirty="0" err="1">
                          <a:effectLst/>
                        </a:rPr>
                        <a:t>isian</a:t>
                      </a:r>
                      <a:r>
                        <a:rPr lang="en-US" sz="1800" dirty="0">
                          <a:effectLst/>
                        </a:rPr>
                        <a:t> </a:t>
                      </a:r>
                      <a:r>
                        <a:rPr lang="en-US" sz="1800" dirty="0" err="1">
                          <a:effectLst/>
                        </a:rPr>
                        <a:t>lembar</a:t>
                      </a:r>
                      <a:r>
                        <a:rPr lang="en-US" sz="1800" dirty="0">
                          <a:effectLst/>
                        </a:rPr>
                        <a:t> </a:t>
                      </a:r>
                      <a:r>
                        <a:rPr lang="en-US" sz="1800" dirty="0" err="1">
                          <a:effectLst/>
                        </a:rPr>
                        <a:t>kerja</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100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611">
                <a:tc>
                  <a:txBody>
                    <a:bodyPr/>
                    <a:lstStyle/>
                    <a:p>
                      <a:pPr marL="88900" indent="0" algn="just">
                        <a:lnSpc>
                          <a:spcPct val="115000"/>
                        </a:lnSpc>
                        <a:spcAft>
                          <a:spcPts val="0"/>
                        </a:spcAft>
                      </a:pPr>
                      <a:r>
                        <a:rPr lang="de-CH" sz="1800" dirty="0">
                          <a:effectLst/>
                        </a:rPr>
                        <a:t>7</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en-US" sz="1800" dirty="0">
                          <a:effectLst/>
                        </a:rPr>
                        <a:t>Post test</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a:effectLst/>
                        </a:rPr>
                        <a:t>90</a:t>
                      </a:r>
                      <a:endParaRPr lang="id-ID" sz="24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584906">
                <a:tc>
                  <a:txBody>
                    <a:bodyPr/>
                    <a:lstStyle/>
                    <a:p>
                      <a:pPr marL="88900" indent="0" algn="just">
                        <a:lnSpc>
                          <a:spcPct val="115000"/>
                        </a:lnSpc>
                        <a:spcAft>
                          <a:spcPts val="0"/>
                        </a:spcAft>
                      </a:pPr>
                      <a:r>
                        <a:rPr lang="de-CH" sz="1800" dirty="0">
                          <a:effectLst/>
                        </a:rPr>
                        <a:t>8</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88900" indent="0" algn="just">
                        <a:lnSpc>
                          <a:spcPct val="115000"/>
                        </a:lnSpc>
                        <a:spcAft>
                          <a:spcPts val="0"/>
                        </a:spcAft>
                      </a:pPr>
                      <a:r>
                        <a:rPr lang="de-CH" sz="1800" dirty="0">
                          <a:effectLst/>
                        </a:rPr>
                        <a:t>Refleksi dan penuntasan lembar kerja menjadi dokumen bahan ajar (mandiri atau kelompok)</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1800" dirty="0">
                          <a:effectLst/>
                        </a:rPr>
                        <a:t>50</a:t>
                      </a:r>
                      <a:endParaRPr lang="id-ID" sz="24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bl>
          </a:graphicData>
        </a:graphic>
      </p:graphicFrame>
    </p:spTree>
    <p:extLst>
      <p:ext uri="{BB962C8B-B14F-4D97-AF65-F5344CB8AC3E}">
        <p14:creationId xmlns:p14="http://schemas.microsoft.com/office/powerpoint/2010/main" val="1241982861"/>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3011" name="Rectangle 3"/>
          <p:cNvSpPr>
            <a:spLocks noChangeArrowheads="1"/>
          </p:cNvSpPr>
          <p:nvPr/>
        </p:nvSpPr>
        <p:spPr bwMode="auto">
          <a:xfrm>
            <a:off x="2427196" y="357166"/>
            <a:ext cx="6999417" cy="738664"/>
          </a:xfrm>
          <a:prstGeom prst="rect">
            <a:avLst/>
          </a:prstGeom>
          <a:noFill/>
          <a:ln w="9525">
            <a:noFill/>
            <a:miter lim="800000"/>
            <a:headEnd/>
            <a:tailEnd/>
          </a:ln>
        </p:spPr>
        <p:txBody>
          <a:bodyPr wrap="none">
            <a:spAutoFit/>
          </a:bodyPr>
          <a:lstStyle/>
          <a:p>
            <a:pPr marL="514350" indent="-514350" algn="just">
              <a:lnSpc>
                <a:spcPct val="150000"/>
              </a:lnSpc>
              <a:buFont typeface="Calibri Light" pitchFamily="34" charset="0"/>
              <a:buAutoNum type="arabicPeriod" startAt="3"/>
            </a:pPr>
            <a:r>
              <a:rPr lang="id-ID" sz="2800" b="1" dirty="0">
                <a:solidFill>
                  <a:prstClr val="black"/>
                </a:solidFill>
                <a:cs typeface="Calibri" pitchFamily="34" charset="0"/>
              </a:rPr>
              <a:t>Pendalaman Materi Pedagogik (12 JP)</a:t>
            </a:r>
            <a:endParaRPr lang="id-ID" sz="2400" dirty="0">
              <a:solidFill>
                <a:prstClr val="black"/>
              </a:solidFill>
              <a:cs typeface="Calibri" pitchFamily="34" charset="0"/>
            </a:endParaRPr>
          </a:p>
        </p:txBody>
      </p:sp>
      <p:sp>
        <p:nvSpPr>
          <p:cNvPr id="2" name="Rectangle 1"/>
          <p:cNvSpPr/>
          <p:nvPr/>
        </p:nvSpPr>
        <p:spPr>
          <a:xfrm>
            <a:off x="2666976" y="1214422"/>
            <a:ext cx="7345362" cy="3046412"/>
          </a:xfrm>
          <a:prstGeom prst="rect">
            <a:avLst/>
          </a:prstGeom>
        </p:spPr>
        <p:txBody>
          <a:bodyPr>
            <a:spAutoFit/>
          </a:bodyPr>
          <a:lstStyle/>
          <a:p>
            <a:pPr algn="just">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Pendalaman materi pedagogik mencakup: </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arenBoth"/>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pengenalan karakter dan pengembangan potensi peserta didik; </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arenBoth"/>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teori belajar dan model pembelajaran dengan pendekatan pembelajaran berpusat pada siswa; </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arenBoth"/>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pengembangan kurikulum; dan </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arenBoth"/>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penilaian pembelajaran. Pembelajaran diawali dengan pertanyaan penjajagan oleh instruktur. </a:t>
            </a:r>
            <a:endParaRPr lang="id-ID" sz="2400" dirty="0">
              <a:solidFill>
                <a:prstClr val="black"/>
              </a:solidFill>
              <a:latin typeface="Arial" panose="020B0604020202020204" pitchFamily="34" charset="0"/>
              <a:cs typeface="Arial" panose="020B0604020202020204" pitchFamily="34" charset="0"/>
            </a:endParaRPr>
          </a:p>
        </p:txBody>
      </p:sp>
      <p:sp>
        <p:nvSpPr>
          <p:cNvPr id="43013" name="Rectangle 4"/>
          <p:cNvSpPr>
            <a:spLocks noChangeArrowheads="1"/>
          </p:cNvSpPr>
          <p:nvPr/>
        </p:nvSpPr>
        <p:spPr bwMode="auto">
          <a:xfrm>
            <a:off x="2452663" y="4357695"/>
            <a:ext cx="7561263" cy="1939925"/>
          </a:xfrm>
          <a:prstGeom prst="rect">
            <a:avLst/>
          </a:prstGeom>
          <a:solidFill>
            <a:srgbClr val="FFFF00"/>
          </a:solidFill>
          <a:ln w="9525">
            <a:noFill/>
            <a:miter lim="800000"/>
            <a:headEnd/>
            <a:tailEnd/>
          </a:ln>
        </p:spPr>
        <p:txBody>
          <a:bodyPr>
            <a:spAutoFit/>
          </a:bodyPr>
          <a:lstStyle/>
          <a:p>
            <a:pPr algn="ctr"/>
            <a:r>
              <a:rPr lang="de-CH" sz="2400" dirty="0">
                <a:solidFill>
                  <a:prstClr val="black"/>
                </a:solidFill>
                <a:cs typeface="Calibri" pitchFamily="34" charset="0"/>
              </a:rPr>
              <a:t>Instruktur perlu memperhatikan materi yang relevan dengan kisi-kisi PLPG 2016 melalui pembelajaran dengan berbagai model pembelajaran antara lain discovery learning, inquiry learning, problem based learning, dan/atau project based learning.</a:t>
            </a:r>
            <a:r>
              <a:rPr lang="de-CH" sz="2000" dirty="0">
                <a:solidFill>
                  <a:prstClr val="black"/>
                </a:solidFill>
                <a:cs typeface="Calibri" pitchFamily="34" charset="0"/>
              </a:rPr>
              <a:t> </a:t>
            </a:r>
            <a:endParaRPr lang="id-ID" sz="2400" dirty="0">
              <a:solidFill>
                <a:prstClr val="black"/>
              </a:solidFill>
            </a:endParaRPr>
          </a:p>
        </p:txBody>
      </p:sp>
    </p:spTree>
    <p:extLst>
      <p:ext uri="{BB962C8B-B14F-4D97-AF65-F5344CB8AC3E}">
        <p14:creationId xmlns:p14="http://schemas.microsoft.com/office/powerpoint/2010/main" val="458889134"/>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09254" y="1246909"/>
            <a:ext cx="7263246" cy="5611091"/>
          </a:xfrm>
          <a:prstGeom prst="rect">
            <a:avLst/>
          </a:prstGeom>
          <a:noFill/>
          <a:ln>
            <a:noFill/>
          </a:ln>
        </p:spPr>
      </p:pic>
      <p:sp>
        <p:nvSpPr>
          <p:cNvPr id="6" name="Rectangle 5"/>
          <p:cNvSpPr/>
          <p:nvPr/>
        </p:nvSpPr>
        <p:spPr>
          <a:xfrm>
            <a:off x="875084" y="212950"/>
            <a:ext cx="8131585" cy="923330"/>
          </a:xfrm>
          <a:prstGeom prst="rect">
            <a:avLst/>
          </a:prstGeom>
          <a:noFill/>
        </p:spPr>
        <p:txBody>
          <a:bodyPr wrap="none" lIns="91440" tIns="45720" rIns="91440" bIns="45720">
            <a:spAutoFit/>
          </a:bodyPr>
          <a:lstStyle/>
          <a:p>
            <a:pPr algn="ctr"/>
            <a:r>
              <a:rPr lang="id-ID" sz="5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Peta Kompetensi Pedagogik</a:t>
            </a:r>
            <a:endPar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52794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4035" name="Rectangle 3"/>
          <p:cNvSpPr>
            <a:spLocks noChangeArrowheads="1"/>
          </p:cNvSpPr>
          <p:nvPr/>
        </p:nvSpPr>
        <p:spPr bwMode="auto">
          <a:xfrm>
            <a:off x="2005014" y="450851"/>
            <a:ext cx="6461125" cy="461963"/>
          </a:xfrm>
          <a:prstGeom prst="rect">
            <a:avLst/>
          </a:prstGeom>
          <a:noFill/>
          <a:ln w="9525">
            <a:noFill/>
            <a:miter lim="800000"/>
            <a:headEnd/>
            <a:tailEnd/>
          </a:ln>
        </p:spPr>
        <p:txBody>
          <a:bodyPr>
            <a:spAutoFit/>
          </a:bodyPr>
          <a:lstStyle/>
          <a:p>
            <a:r>
              <a:rPr lang="id-ID" sz="2400" b="1">
                <a:solidFill>
                  <a:prstClr val="black"/>
                </a:solidFill>
              </a:rPr>
              <a:t>Skenario pembelajarannya sebagai berikut.</a:t>
            </a:r>
          </a:p>
        </p:txBody>
      </p:sp>
      <p:sp>
        <p:nvSpPr>
          <p:cNvPr id="44036" name="Rectangle 4"/>
          <p:cNvSpPr>
            <a:spLocks noChangeArrowheads="1"/>
          </p:cNvSpPr>
          <p:nvPr/>
        </p:nvSpPr>
        <p:spPr bwMode="auto">
          <a:xfrm>
            <a:off x="1995488" y="938214"/>
            <a:ext cx="8280400" cy="4708981"/>
          </a:xfrm>
          <a:prstGeom prst="rect">
            <a:avLst/>
          </a:prstGeom>
          <a:noFill/>
          <a:ln w="9525">
            <a:noFill/>
            <a:miter lim="800000"/>
            <a:headEnd/>
            <a:tailEnd/>
          </a:ln>
        </p:spPr>
        <p:txBody>
          <a:bodyPr>
            <a:spAutoFit/>
          </a:bodyPr>
          <a:lstStyle/>
          <a:p>
            <a:pPr marL="342900" indent="-342900" algn="just">
              <a:lnSpc>
                <a:spcPts val="3600"/>
              </a:lnSpc>
              <a:buFont typeface="Calibri Light" pitchFamily="34" charset="0"/>
              <a:buAutoNum type="alphaLcPeriod"/>
            </a:pPr>
            <a:r>
              <a:rPr lang="en-US" sz="2400">
                <a:solidFill>
                  <a:prstClr val="black"/>
                </a:solidFill>
                <a:cs typeface="Calibri" pitchFamily="34" charset="0"/>
              </a:rPr>
              <a:t>Instruktur memfasilitasi peserta untuk mengidentifikasi problematika pembelajaran yang terkait dengan materi kisi-kisi PLPG yang dianggap sulit, baik dalam memahami maupun cara mengajarkannya selama mereka menjadi guru melalui penayangan video pembelajaran, gambar, wacana atau objek lain yang relevan.</a:t>
            </a:r>
            <a:endParaRPr lang="id-ID" sz="2000">
              <a:solidFill>
                <a:prstClr val="black"/>
              </a:solidFill>
              <a:cs typeface="Calibri" pitchFamily="34" charset="0"/>
            </a:endParaRPr>
          </a:p>
          <a:p>
            <a:pPr marL="342900" indent="-342900" algn="just">
              <a:lnSpc>
                <a:spcPts val="3600"/>
              </a:lnSpc>
              <a:buFont typeface="Calibri Light" pitchFamily="34" charset="0"/>
              <a:buAutoNum type="alphaLcPeriod"/>
            </a:pPr>
            <a:r>
              <a:rPr lang="en-US" sz="2400">
                <a:solidFill>
                  <a:prstClr val="black"/>
                </a:solidFill>
                <a:cs typeface="Calibri" pitchFamily="34" charset="0"/>
              </a:rPr>
              <a:t>Instruktur memfasilitasi peserta didik dalam merumuskan permasalahan yang relevan.</a:t>
            </a:r>
            <a:endParaRPr lang="id-ID" sz="2000">
              <a:solidFill>
                <a:prstClr val="black"/>
              </a:solidFill>
              <a:cs typeface="Calibri" pitchFamily="34" charset="0"/>
            </a:endParaRPr>
          </a:p>
          <a:p>
            <a:pPr marL="342900" indent="-342900" algn="just">
              <a:lnSpc>
                <a:spcPts val="3600"/>
              </a:lnSpc>
              <a:buFont typeface="Calibri Light" pitchFamily="34" charset="0"/>
              <a:buAutoNum type="alphaLcPeriod"/>
            </a:pPr>
            <a:r>
              <a:rPr lang="en-US" sz="2400">
                <a:solidFill>
                  <a:prstClr val="black"/>
                </a:solidFill>
                <a:cs typeface="Calibri" pitchFamily="34" charset="0"/>
              </a:rPr>
              <a:t>Instruktur memfasilitasi dalam menggali informasi untuk menemukan alternatif solusi dalam pemecahan masalah. </a:t>
            </a:r>
            <a:endParaRPr lang="id-ID" sz="2000">
              <a:solidFill>
                <a:prstClr val="black"/>
              </a:solidFill>
              <a:cs typeface="Calibri" pitchFamily="34" charset="0"/>
            </a:endParaRPr>
          </a:p>
        </p:txBody>
      </p:sp>
    </p:spTree>
    <p:extLst>
      <p:ext uri="{BB962C8B-B14F-4D97-AF65-F5344CB8AC3E}">
        <p14:creationId xmlns:p14="http://schemas.microsoft.com/office/powerpoint/2010/main" val="2005685848"/>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5059" name="Rectangle 1"/>
          <p:cNvSpPr>
            <a:spLocks noChangeArrowheads="1"/>
          </p:cNvSpPr>
          <p:nvPr/>
        </p:nvSpPr>
        <p:spPr bwMode="auto">
          <a:xfrm>
            <a:off x="2139950" y="1609726"/>
            <a:ext cx="7772400" cy="4094163"/>
          </a:xfrm>
          <a:prstGeom prst="rect">
            <a:avLst/>
          </a:prstGeom>
          <a:noFill/>
          <a:ln w="9525">
            <a:noFill/>
            <a:miter lim="800000"/>
            <a:headEnd/>
            <a:tailEnd/>
          </a:ln>
        </p:spPr>
        <p:txBody>
          <a:bodyPr>
            <a:spAutoFit/>
          </a:bodyPr>
          <a:lstStyle/>
          <a:p>
            <a:pPr marL="342900" indent="-342900" algn="just">
              <a:lnSpc>
                <a:spcPts val="3900"/>
              </a:lnSpc>
              <a:buFont typeface="Calibri Light" pitchFamily="34" charset="0"/>
              <a:buAutoNum type="alphaLcPeriod" startAt="4"/>
            </a:pPr>
            <a:r>
              <a:rPr lang="en-US" sz="2400">
                <a:solidFill>
                  <a:prstClr val="black"/>
                </a:solidFill>
                <a:cs typeface="Calibri" pitchFamily="34" charset="0"/>
              </a:rPr>
              <a:t>Instruktur memfasilitasi pembelajaran kolaboratif melalui kerja kelompok dan peserta didik mempresentasikan hasil kerja kelompok secara lisan/poster/unjuk kerja/gesture.</a:t>
            </a:r>
            <a:endParaRPr lang="id-ID" sz="2400">
              <a:solidFill>
                <a:prstClr val="black"/>
              </a:solidFill>
              <a:cs typeface="Calibri" pitchFamily="34" charset="0"/>
            </a:endParaRPr>
          </a:p>
          <a:p>
            <a:pPr marL="342900" indent="-342900" algn="just">
              <a:lnSpc>
                <a:spcPts val="3900"/>
              </a:lnSpc>
              <a:buFont typeface="Calibri Light" pitchFamily="34" charset="0"/>
              <a:buAutoNum type="alphaLcPeriod" startAt="4"/>
            </a:pPr>
            <a:r>
              <a:rPr lang="de-CH" sz="2400">
                <a:solidFill>
                  <a:prstClr val="black"/>
                </a:solidFill>
                <a:cs typeface="Calibri" pitchFamily="34" charset="0"/>
              </a:rPr>
              <a:t>Instruktur melakukan konfirmasi/penguatan terhadap hasil kerja dan diskusi kelompok.</a:t>
            </a:r>
            <a:endParaRPr lang="id-ID" sz="2400">
              <a:solidFill>
                <a:prstClr val="black"/>
              </a:solidFill>
              <a:cs typeface="Calibri" pitchFamily="34" charset="0"/>
            </a:endParaRPr>
          </a:p>
          <a:p>
            <a:pPr marL="342900" indent="-342900" algn="just">
              <a:lnSpc>
                <a:spcPts val="3900"/>
              </a:lnSpc>
              <a:buFont typeface="Calibri Light" pitchFamily="34" charset="0"/>
              <a:buAutoNum type="alphaLcPeriod" startAt="4"/>
            </a:pPr>
            <a:r>
              <a:rPr lang="de-CH" sz="2400">
                <a:solidFill>
                  <a:prstClr val="black"/>
                </a:solidFill>
                <a:cs typeface="Calibri" pitchFamily="34" charset="0"/>
              </a:rPr>
              <a:t>Instruktur memberikan tugas-tugas mandiri untuk materi yang memerlukan pendalaman lebih lanjut.</a:t>
            </a:r>
            <a:endParaRPr lang="id-ID" sz="2400">
              <a:solidFill>
                <a:prstClr val="black"/>
              </a:solidFill>
              <a:cs typeface="Calibri" pitchFamily="34" charset="0"/>
            </a:endParaRPr>
          </a:p>
        </p:txBody>
      </p:sp>
      <p:sp>
        <p:nvSpPr>
          <p:cNvPr id="4" name="Rectangle 3"/>
          <p:cNvSpPr/>
          <p:nvPr/>
        </p:nvSpPr>
        <p:spPr>
          <a:xfrm>
            <a:off x="1992314" y="682626"/>
            <a:ext cx="6461125" cy="461963"/>
          </a:xfrm>
          <a:prstGeom prst="rect">
            <a:avLst/>
          </a:prstGeom>
        </p:spPr>
        <p:txBody>
          <a:bodyPr>
            <a:spAutoFit/>
          </a:bodyPr>
          <a:lstStyle/>
          <a:p>
            <a:pPr>
              <a:defRPr/>
            </a:pPr>
            <a:r>
              <a:rPr lang="id-ID" sz="2400" b="1" dirty="0">
                <a:solidFill>
                  <a:prstClr val="white">
                    <a:lumMod val="50000"/>
                  </a:prstClr>
                </a:solidFill>
                <a:latin typeface="Arial" panose="020B0604020202020204" pitchFamily="34" charset="0"/>
                <a:cs typeface="Arial" panose="020B0604020202020204" pitchFamily="34" charset="0"/>
              </a:rPr>
              <a:t>Skenario pembelajarannya sebagai berikut.</a:t>
            </a:r>
          </a:p>
        </p:txBody>
      </p:sp>
      <p:sp>
        <p:nvSpPr>
          <p:cNvPr id="5" name="Rectangle 4"/>
          <p:cNvSpPr/>
          <p:nvPr/>
        </p:nvSpPr>
        <p:spPr>
          <a:xfrm>
            <a:off x="8569326" y="298450"/>
            <a:ext cx="1647825" cy="369888"/>
          </a:xfrm>
          <a:prstGeom prst="rect">
            <a:avLst/>
          </a:prstGeom>
        </p:spPr>
        <p:txBody>
          <a:bodyPr wrap="none">
            <a:spAutoFit/>
          </a:bodyPr>
          <a:lstStyle/>
          <a:p>
            <a:pPr>
              <a:defRPr/>
            </a:pPr>
            <a:r>
              <a:rPr lang="id-ID" i="1" dirty="0">
                <a:solidFill>
                  <a:prstClr val="white">
                    <a:lumMod val="50000"/>
                  </a:prstClr>
                </a:solidFill>
                <a:latin typeface="Arial" panose="020B0604020202020204" pitchFamily="34" charset="0"/>
                <a:cs typeface="Arial" panose="020B0604020202020204" pitchFamily="34" charset="0"/>
              </a:rPr>
              <a:t>....sambungan</a:t>
            </a:r>
          </a:p>
        </p:txBody>
      </p:sp>
    </p:spTree>
    <p:extLst>
      <p:ext uri="{BB962C8B-B14F-4D97-AF65-F5344CB8AC3E}">
        <p14:creationId xmlns:p14="http://schemas.microsoft.com/office/powerpoint/2010/main" val="2848358570"/>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 name="Rectangle 3"/>
          <p:cNvSpPr/>
          <p:nvPr/>
        </p:nvSpPr>
        <p:spPr>
          <a:xfrm>
            <a:off x="1992314" y="682626"/>
            <a:ext cx="6461125" cy="461963"/>
          </a:xfrm>
          <a:prstGeom prst="rect">
            <a:avLst/>
          </a:prstGeom>
        </p:spPr>
        <p:txBody>
          <a:bodyPr>
            <a:spAutoFit/>
          </a:bodyPr>
          <a:lstStyle/>
          <a:p>
            <a:pPr>
              <a:defRPr/>
            </a:pPr>
            <a:r>
              <a:rPr lang="id-ID" sz="2400" b="1" dirty="0">
                <a:solidFill>
                  <a:prstClr val="white">
                    <a:lumMod val="50000"/>
                  </a:prstClr>
                </a:solidFill>
                <a:latin typeface="Arial" panose="020B0604020202020204" pitchFamily="34" charset="0"/>
                <a:cs typeface="Arial" panose="020B0604020202020204" pitchFamily="34" charset="0"/>
              </a:rPr>
              <a:t>Skenario pembelajarannya sebagai berikut.</a:t>
            </a:r>
          </a:p>
        </p:txBody>
      </p:sp>
      <p:sp>
        <p:nvSpPr>
          <p:cNvPr id="5" name="Rectangle 4"/>
          <p:cNvSpPr/>
          <p:nvPr/>
        </p:nvSpPr>
        <p:spPr>
          <a:xfrm>
            <a:off x="8569326" y="298450"/>
            <a:ext cx="1647825" cy="369888"/>
          </a:xfrm>
          <a:prstGeom prst="rect">
            <a:avLst/>
          </a:prstGeom>
        </p:spPr>
        <p:txBody>
          <a:bodyPr wrap="none">
            <a:spAutoFit/>
          </a:bodyPr>
          <a:lstStyle/>
          <a:p>
            <a:pPr>
              <a:defRPr/>
            </a:pPr>
            <a:r>
              <a:rPr lang="id-ID" i="1" dirty="0">
                <a:solidFill>
                  <a:prstClr val="white">
                    <a:lumMod val="50000"/>
                  </a:prstClr>
                </a:solidFill>
                <a:latin typeface="Arial" panose="020B0604020202020204" pitchFamily="34" charset="0"/>
                <a:cs typeface="Arial" panose="020B0604020202020204" pitchFamily="34" charset="0"/>
              </a:rPr>
              <a:t>....sambungan</a:t>
            </a:r>
          </a:p>
        </p:txBody>
      </p:sp>
      <p:sp>
        <p:nvSpPr>
          <p:cNvPr id="46085" name="Rectangle 1"/>
          <p:cNvSpPr>
            <a:spLocks noChangeArrowheads="1"/>
          </p:cNvSpPr>
          <p:nvPr/>
        </p:nvSpPr>
        <p:spPr bwMode="auto">
          <a:xfrm>
            <a:off x="2063750" y="1196975"/>
            <a:ext cx="7920038" cy="941388"/>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pitchFamily="34" charset="0"/>
              <a:buAutoNum type="alphaLcPeriod" startAt="7"/>
            </a:pPr>
            <a:r>
              <a:rPr lang="de-CH" sz="2400" dirty="0">
                <a:solidFill>
                  <a:prstClr val="black"/>
                </a:solidFill>
                <a:cs typeface="Calibri" pitchFamily="34" charset="0"/>
              </a:rPr>
              <a:t>Tahapan pembelajaran materi pedagogik seperti pada Tabel </a:t>
            </a:r>
            <a:r>
              <a:rPr lang="id-ID" sz="2400" dirty="0" smtClean="0">
                <a:solidFill>
                  <a:prstClr val="black"/>
                </a:solidFill>
                <a:cs typeface="Calibri" pitchFamily="34" charset="0"/>
              </a:rPr>
              <a:t>3</a:t>
            </a:r>
            <a:r>
              <a:rPr lang="de-CH" sz="2400" dirty="0" smtClean="0">
                <a:solidFill>
                  <a:prstClr val="black"/>
                </a:solidFill>
                <a:cs typeface="Calibri" pitchFamily="34" charset="0"/>
              </a:rPr>
              <a:t> </a:t>
            </a:r>
            <a:r>
              <a:rPr lang="de-CH" sz="2400" dirty="0">
                <a:solidFill>
                  <a:prstClr val="black"/>
                </a:solidFill>
                <a:cs typeface="Calibri" pitchFamily="34" charset="0"/>
              </a:rPr>
              <a:t>di bawah ini.</a:t>
            </a:r>
            <a:endParaRPr lang="id-ID" sz="2400" dirty="0">
              <a:solidFill>
                <a:prstClr val="black"/>
              </a:solidFill>
              <a:cs typeface="Calibri" pitchFamily="34" charset="0"/>
            </a:endParaRPr>
          </a:p>
        </p:txBody>
      </p:sp>
      <p:sp>
        <p:nvSpPr>
          <p:cNvPr id="46086" name="Rectangle 6"/>
          <p:cNvSpPr>
            <a:spLocks noChangeArrowheads="1"/>
          </p:cNvSpPr>
          <p:nvPr/>
        </p:nvSpPr>
        <p:spPr bwMode="auto">
          <a:xfrm>
            <a:off x="2495550" y="2312989"/>
            <a:ext cx="6407150" cy="369887"/>
          </a:xfrm>
          <a:prstGeom prst="rect">
            <a:avLst/>
          </a:prstGeom>
          <a:noFill/>
          <a:ln w="9525">
            <a:noFill/>
            <a:miter lim="800000"/>
            <a:headEnd/>
            <a:tailEnd/>
          </a:ln>
        </p:spPr>
        <p:txBody>
          <a:bodyPr>
            <a:spAutoFit/>
          </a:bodyPr>
          <a:lstStyle/>
          <a:p>
            <a:r>
              <a:rPr lang="id-ID" dirty="0">
                <a:solidFill>
                  <a:prstClr val="black"/>
                </a:solidFill>
              </a:rPr>
              <a:t>Tabel </a:t>
            </a:r>
            <a:r>
              <a:rPr lang="id-ID" dirty="0" smtClean="0">
                <a:solidFill>
                  <a:prstClr val="black"/>
                </a:solidFill>
              </a:rPr>
              <a:t>3. </a:t>
            </a:r>
            <a:r>
              <a:rPr lang="id-ID" dirty="0">
                <a:solidFill>
                  <a:prstClr val="black"/>
                </a:solidFill>
              </a:rPr>
              <a:t>Tahapan Pembelajaran Materi Pedagogik	</a:t>
            </a:r>
          </a:p>
        </p:txBody>
      </p:sp>
      <p:graphicFrame>
        <p:nvGraphicFramePr>
          <p:cNvPr id="8" name="Table 7"/>
          <p:cNvGraphicFramePr>
            <a:graphicFrameLocks noGrp="1"/>
          </p:cNvGraphicFramePr>
          <p:nvPr/>
        </p:nvGraphicFramePr>
        <p:xfrm>
          <a:off x="2525713" y="2908300"/>
          <a:ext cx="7890370" cy="3855720"/>
        </p:xfrm>
        <a:graphic>
          <a:graphicData uri="http://schemas.openxmlformats.org/drawingml/2006/table">
            <a:tbl>
              <a:tblPr firstRow="1" firstCol="1" bandRow="1">
                <a:tableStyleId>{5C22544A-7EE6-4342-B048-85BDC9FD1C3A}</a:tableStyleId>
              </a:tblPr>
              <a:tblGrid>
                <a:gridCol w="660719"/>
                <a:gridCol w="5585969"/>
                <a:gridCol w="1643682"/>
              </a:tblGrid>
              <a:tr h="448982">
                <a:tc>
                  <a:txBody>
                    <a:bodyPr/>
                    <a:lstStyle/>
                    <a:p>
                      <a:pPr marL="171450" indent="0" algn="ctr">
                        <a:lnSpc>
                          <a:spcPct val="115000"/>
                        </a:lnSpc>
                        <a:spcAft>
                          <a:spcPts val="0"/>
                        </a:spcAft>
                      </a:pPr>
                      <a:r>
                        <a:rPr lang="en-US" sz="2000" dirty="0">
                          <a:effectLst/>
                        </a:rPr>
                        <a:t>No</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457200" algn="ctr">
                        <a:lnSpc>
                          <a:spcPct val="115000"/>
                        </a:lnSpc>
                        <a:spcAft>
                          <a:spcPts val="0"/>
                        </a:spcAft>
                      </a:pPr>
                      <a:r>
                        <a:rPr lang="en-US" sz="2000" dirty="0" err="1">
                          <a:effectLst/>
                        </a:rPr>
                        <a:t>Kegiatan</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457200" algn="ctr">
                        <a:lnSpc>
                          <a:spcPct val="115000"/>
                        </a:lnSpc>
                        <a:spcAft>
                          <a:spcPts val="0"/>
                        </a:spcAft>
                      </a:pPr>
                      <a:r>
                        <a:rPr lang="en-US" sz="2000" dirty="0" err="1">
                          <a:effectLst/>
                        </a:rPr>
                        <a:t>Waktu</a:t>
                      </a:r>
                      <a:r>
                        <a:rPr lang="en-US" sz="2000" dirty="0">
                          <a:effectLst/>
                        </a:rPr>
                        <a:t> (</a:t>
                      </a:r>
                      <a:r>
                        <a:rPr lang="en-US" sz="2000" dirty="0" err="1">
                          <a:effectLst/>
                        </a:rPr>
                        <a:t>menit</a:t>
                      </a:r>
                      <a:r>
                        <a:rPr lang="en-US" sz="2000" dirty="0">
                          <a:effectLst/>
                        </a:rPr>
                        <a:t>)</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r>
              <a:tr h="283888">
                <a:tc>
                  <a:txBody>
                    <a:bodyPr/>
                    <a:lstStyle/>
                    <a:p>
                      <a:pPr marL="95250" indent="0" algn="just">
                        <a:lnSpc>
                          <a:spcPct val="115000"/>
                        </a:lnSpc>
                        <a:spcAft>
                          <a:spcPts val="0"/>
                        </a:spcAft>
                      </a:pPr>
                      <a:r>
                        <a:rPr lang="de-CH" sz="2000" dirty="0">
                          <a:effectLst/>
                        </a:rPr>
                        <a:t>1</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de-CH" sz="2000" dirty="0">
                          <a:effectLst/>
                        </a:rPr>
                        <a:t>Pengantar Instruktur</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10</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2</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en-US" sz="2000" dirty="0">
                          <a:effectLst/>
                        </a:rPr>
                        <a:t>Pre test</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75</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3</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en-US" sz="2000" dirty="0" err="1">
                          <a:effectLst/>
                        </a:rPr>
                        <a:t>Curah</a:t>
                      </a:r>
                      <a:r>
                        <a:rPr lang="en-US" sz="2000" dirty="0">
                          <a:effectLst/>
                        </a:rPr>
                        <a:t> </a:t>
                      </a:r>
                      <a:r>
                        <a:rPr lang="en-US" sz="2000" dirty="0" err="1">
                          <a:effectLst/>
                        </a:rPr>
                        <a:t>Pendapat</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40</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4</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de-CH" sz="2000" dirty="0">
                          <a:effectLst/>
                        </a:rPr>
                        <a:t>Diskusi mengelaborasi kompetensi atau tujuan</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25</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5</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de-CH" sz="2000" dirty="0">
                          <a:effectLst/>
                        </a:rPr>
                        <a:t>Mengisi lembar kerja</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390</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6</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de-CH" sz="2000" dirty="0">
                          <a:effectLst/>
                        </a:rPr>
                        <a:t>Menyajikan hasil isian lembar kerja</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70</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283888">
                <a:tc>
                  <a:txBody>
                    <a:bodyPr/>
                    <a:lstStyle/>
                    <a:p>
                      <a:pPr marL="95250" indent="0" algn="just">
                        <a:lnSpc>
                          <a:spcPct val="115000"/>
                        </a:lnSpc>
                        <a:spcAft>
                          <a:spcPts val="0"/>
                        </a:spcAft>
                      </a:pPr>
                      <a:r>
                        <a:rPr lang="de-CH" sz="2000" dirty="0">
                          <a:effectLst/>
                        </a:rPr>
                        <a:t>7</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en-US" sz="2000" dirty="0" err="1">
                          <a:effectLst/>
                        </a:rPr>
                        <a:t>Pos</a:t>
                      </a:r>
                      <a:r>
                        <a:rPr lang="en-US" sz="2000" dirty="0">
                          <a:effectLst/>
                        </a:rPr>
                        <a:t> test</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a:effectLst/>
                        </a:rPr>
                        <a:t>75</a:t>
                      </a:r>
                      <a:endParaRPr lang="id-ID" sz="280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r h="585478">
                <a:tc>
                  <a:txBody>
                    <a:bodyPr/>
                    <a:lstStyle/>
                    <a:p>
                      <a:pPr marL="95250" indent="0" algn="just">
                        <a:lnSpc>
                          <a:spcPct val="115000"/>
                        </a:lnSpc>
                        <a:spcAft>
                          <a:spcPts val="0"/>
                        </a:spcAft>
                      </a:pPr>
                      <a:r>
                        <a:rPr lang="de-CH" sz="2000" dirty="0">
                          <a:effectLst/>
                        </a:rPr>
                        <a:t>8</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95250" indent="0" algn="just">
                        <a:lnSpc>
                          <a:spcPct val="115000"/>
                        </a:lnSpc>
                        <a:spcAft>
                          <a:spcPts val="0"/>
                        </a:spcAft>
                      </a:pPr>
                      <a:r>
                        <a:rPr lang="de-CH" sz="2000" dirty="0">
                          <a:effectLst/>
                        </a:rPr>
                        <a:t>Refleksi dan menuntaskan lembar kerja (kerja mandiri atau kelompok)</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c>
                  <a:txBody>
                    <a:bodyPr/>
                    <a:lstStyle/>
                    <a:p>
                      <a:pPr marL="457200" algn="ctr">
                        <a:lnSpc>
                          <a:spcPct val="115000"/>
                        </a:lnSpc>
                        <a:spcAft>
                          <a:spcPts val="0"/>
                        </a:spcAft>
                      </a:pPr>
                      <a:r>
                        <a:rPr lang="de-CH" sz="2000" dirty="0">
                          <a:effectLst/>
                        </a:rPr>
                        <a:t>30</a:t>
                      </a:r>
                      <a:endParaRPr lang="id-ID" sz="2800" dirty="0">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tc>
              </a:tr>
            </a:tbl>
          </a:graphicData>
        </a:graphic>
      </p:graphicFrame>
    </p:spTree>
    <p:extLst>
      <p:ext uri="{BB962C8B-B14F-4D97-AF65-F5344CB8AC3E}">
        <p14:creationId xmlns:p14="http://schemas.microsoft.com/office/powerpoint/2010/main" val="2038520246"/>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7107" name="Rectangle 1"/>
          <p:cNvSpPr>
            <a:spLocks noChangeArrowheads="1"/>
          </p:cNvSpPr>
          <p:nvPr/>
        </p:nvSpPr>
        <p:spPr bwMode="auto">
          <a:xfrm>
            <a:off x="2171700" y="549276"/>
            <a:ext cx="8280400" cy="1200329"/>
          </a:xfrm>
          <a:prstGeom prst="rect">
            <a:avLst/>
          </a:prstGeom>
          <a:noFill/>
          <a:ln w="9525">
            <a:noFill/>
            <a:miter lim="800000"/>
            <a:headEnd/>
            <a:tailEnd/>
          </a:ln>
        </p:spPr>
        <p:txBody>
          <a:bodyPr>
            <a:spAutoFit/>
          </a:bodyPr>
          <a:lstStyle/>
          <a:p>
            <a:pPr marL="342900" indent="-342900" algn="just">
              <a:lnSpc>
                <a:spcPct val="150000"/>
              </a:lnSpc>
              <a:buFont typeface="Calibri Light" pitchFamily="34" charset="0"/>
              <a:buAutoNum type="arabicPeriod" startAt="4"/>
            </a:pPr>
            <a:r>
              <a:rPr lang="en-US" sz="2400" b="1">
                <a:solidFill>
                  <a:prstClr val="black"/>
                </a:solidFill>
                <a:cs typeface="Calibri" pitchFamily="34" charset="0"/>
              </a:rPr>
              <a:t>Workshop Pengembangan Perangkat Pembelajaran (30 JP)</a:t>
            </a:r>
            <a:endParaRPr lang="id-ID" sz="2000">
              <a:solidFill>
                <a:prstClr val="black"/>
              </a:solidFill>
              <a:cs typeface="Calibri" pitchFamily="34" charset="0"/>
            </a:endParaRPr>
          </a:p>
        </p:txBody>
      </p:sp>
      <p:sp>
        <p:nvSpPr>
          <p:cNvPr id="47108" name="Rectangle 3"/>
          <p:cNvSpPr>
            <a:spLocks noChangeArrowheads="1"/>
          </p:cNvSpPr>
          <p:nvPr/>
        </p:nvSpPr>
        <p:spPr bwMode="auto">
          <a:xfrm>
            <a:off x="2279650" y="1700214"/>
            <a:ext cx="8064500" cy="4524375"/>
          </a:xfrm>
          <a:prstGeom prst="rect">
            <a:avLst/>
          </a:prstGeom>
          <a:noFill/>
          <a:ln w="9525">
            <a:noFill/>
            <a:miter lim="800000"/>
            <a:headEnd/>
            <a:tailEnd/>
          </a:ln>
        </p:spPr>
        <p:txBody>
          <a:bodyPr>
            <a:spAutoFit/>
          </a:bodyPr>
          <a:lstStyle/>
          <a:p>
            <a:pPr algn="just"/>
            <a:r>
              <a:rPr lang="id-ID" sz="3200">
                <a:solidFill>
                  <a:prstClr val="black"/>
                </a:solidFill>
                <a:latin typeface="Times New Roman" pitchFamily="18" charset="0"/>
                <a:cs typeface="Calibri" pitchFamily="34" charset="0"/>
              </a:rPr>
              <a:t>	</a:t>
            </a:r>
            <a:r>
              <a:rPr lang="en-GB" sz="3200">
                <a:solidFill>
                  <a:prstClr val="black"/>
                </a:solidFill>
                <a:latin typeface="Times New Roman" pitchFamily="18" charset="0"/>
                <a:cs typeface="Calibri" pitchFamily="34" charset="0"/>
              </a:rPr>
              <a:t>Dalam pelaksanaan workshop, setiap rombel (misalnya 30 peserta) difasilitasi oleh 2 (dua) orang instruktur yang memiliki NRI. Aktifitas workshop berupa pengembangan perangkat pembelajaran berdasarkan hasil analisis KD tertentu. Dalam pengembangan perangkat tersebut instruktur harus mengarahkan peserta agar merujuk pada sumber belajar. </a:t>
            </a:r>
            <a:endParaRPr lang="id-ID" sz="3200">
              <a:solidFill>
                <a:prstClr val="black"/>
              </a:solidFill>
            </a:endParaRPr>
          </a:p>
        </p:txBody>
      </p:sp>
    </p:spTree>
    <p:extLst>
      <p:ext uri="{BB962C8B-B14F-4D97-AF65-F5344CB8AC3E}">
        <p14:creationId xmlns:p14="http://schemas.microsoft.com/office/powerpoint/2010/main" val="1659339887"/>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8131" name="Rectangle 1"/>
          <p:cNvSpPr>
            <a:spLocks noChangeArrowheads="1"/>
          </p:cNvSpPr>
          <p:nvPr/>
        </p:nvSpPr>
        <p:spPr bwMode="auto">
          <a:xfrm>
            <a:off x="1795924" y="447675"/>
            <a:ext cx="7553991" cy="738664"/>
          </a:xfrm>
          <a:prstGeom prst="rect">
            <a:avLst/>
          </a:prstGeom>
          <a:noFill/>
          <a:ln w="9525">
            <a:noFill/>
            <a:miter lim="800000"/>
            <a:headEnd/>
            <a:tailEnd/>
          </a:ln>
        </p:spPr>
        <p:txBody>
          <a:bodyPr wrap="none">
            <a:spAutoFit/>
          </a:bodyPr>
          <a:lstStyle/>
          <a:p>
            <a:pPr marL="95250" algn="just">
              <a:lnSpc>
                <a:spcPct val="150000"/>
              </a:lnSpc>
            </a:pPr>
            <a:r>
              <a:rPr lang="de-CH" sz="2800" b="1">
                <a:solidFill>
                  <a:prstClr val="black"/>
                </a:solidFill>
                <a:cs typeface="Calibri" pitchFamily="34" charset="0"/>
              </a:rPr>
              <a:t>Skenario workshop adalah sebagai berikut.</a:t>
            </a:r>
            <a:endParaRPr lang="id-ID" sz="2400" b="1">
              <a:solidFill>
                <a:prstClr val="black"/>
              </a:solidFill>
              <a:cs typeface="Calibri" pitchFamily="34" charset="0"/>
            </a:endParaRPr>
          </a:p>
        </p:txBody>
      </p:sp>
      <p:sp>
        <p:nvSpPr>
          <p:cNvPr id="48132" name="Rectangle 4"/>
          <p:cNvSpPr>
            <a:spLocks noChangeArrowheads="1"/>
          </p:cNvSpPr>
          <p:nvPr/>
        </p:nvSpPr>
        <p:spPr bwMode="auto">
          <a:xfrm>
            <a:off x="1900239" y="1198563"/>
            <a:ext cx="6911975" cy="461962"/>
          </a:xfrm>
          <a:prstGeom prst="rect">
            <a:avLst/>
          </a:prstGeom>
          <a:noFill/>
          <a:ln w="9525">
            <a:noFill/>
            <a:miter lim="800000"/>
            <a:headEnd/>
            <a:tailEnd/>
          </a:ln>
        </p:spPr>
        <p:txBody>
          <a:bodyPr>
            <a:spAutoFit/>
          </a:bodyPr>
          <a:lstStyle/>
          <a:p>
            <a:pPr defTabSz="361950"/>
            <a:r>
              <a:rPr lang="id-ID" sz="2400" b="1">
                <a:solidFill>
                  <a:prstClr val="black"/>
                </a:solidFill>
              </a:rPr>
              <a:t>a.	Untuk Guru Kelas Dan Guru Mata Pelajaran</a:t>
            </a:r>
          </a:p>
        </p:txBody>
      </p:sp>
      <p:sp>
        <p:nvSpPr>
          <p:cNvPr id="48133" name="Rectangle 5"/>
          <p:cNvSpPr>
            <a:spLocks noChangeArrowheads="1"/>
          </p:cNvSpPr>
          <p:nvPr/>
        </p:nvSpPr>
        <p:spPr bwMode="auto">
          <a:xfrm>
            <a:off x="2208213" y="1700214"/>
            <a:ext cx="8064500" cy="4452937"/>
          </a:xfrm>
          <a:prstGeom prst="rect">
            <a:avLst/>
          </a:prstGeom>
          <a:noFill/>
          <a:ln w="9525">
            <a:noFill/>
            <a:miter lim="800000"/>
            <a:headEnd/>
            <a:tailEnd/>
          </a:ln>
        </p:spPr>
        <p:txBody>
          <a:bodyPr>
            <a:spAutoFit/>
          </a:bodyPr>
          <a:lstStyle/>
          <a:p>
            <a:pPr marL="342900" indent="-342900" algn="just">
              <a:lnSpc>
                <a:spcPts val="3400"/>
              </a:lnSpc>
              <a:buFont typeface="Calibri Light" pitchFamily="34" charset="0"/>
              <a:buAutoNum type="arabicPeriod"/>
            </a:pPr>
            <a:r>
              <a:rPr lang="de-CH" sz="2400">
                <a:solidFill>
                  <a:prstClr val="black"/>
                </a:solidFill>
                <a:cs typeface="Calibri" pitchFamily="34" charset="0"/>
              </a:rPr>
              <a:t>Instrukstur memberikan contoh perangkat pembelajaran hasil workhsop PLPG tahun sebelumnya atau hasil kerja mahasiswa sesuai kurikulum yang berlaku dan dilakukan analisis bersama. </a:t>
            </a:r>
            <a:endParaRPr lang="id-ID" sz="2400">
              <a:solidFill>
                <a:prstClr val="black"/>
              </a:solidFill>
              <a:cs typeface="Calibri" pitchFamily="34" charset="0"/>
            </a:endParaRPr>
          </a:p>
          <a:p>
            <a:pPr marL="342900" indent="-342900" algn="just">
              <a:lnSpc>
                <a:spcPts val="3400"/>
              </a:lnSpc>
              <a:buFont typeface="Calibri Light" pitchFamily="34" charset="0"/>
              <a:buAutoNum type="arabicPeriod"/>
            </a:pPr>
            <a:r>
              <a:rPr lang="de-CH" sz="2400">
                <a:solidFill>
                  <a:prstClr val="black"/>
                </a:solidFill>
                <a:cs typeface="Calibri" pitchFamily="34" charset="0"/>
              </a:rPr>
              <a:t>Peserta difasilitasi instruktur untuk melakukan orientasi dan mendiskusikan komponen dalam format RPP, lembar kerja peserta didik (LKPD), rancangan bahan ajar, media, dan perangkat penilaian.</a:t>
            </a:r>
            <a:endParaRPr lang="id-ID" sz="2400">
              <a:solidFill>
                <a:prstClr val="black"/>
              </a:solidFill>
              <a:cs typeface="Calibri" pitchFamily="34" charset="0"/>
            </a:endParaRPr>
          </a:p>
          <a:p>
            <a:pPr marL="342900" indent="-342900" algn="just">
              <a:lnSpc>
                <a:spcPts val="3400"/>
              </a:lnSpc>
              <a:buFont typeface="Calibri Light" pitchFamily="34" charset="0"/>
              <a:buAutoNum type="arabicPeriod"/>
            </a:pPr>
            <a:r>
              <a:rPr lang="de-CH" sz="2400">
                <a:solidFill>
                  <a:prstClr val="black"/>
                </a:solidFill>
                <a:cs typeface="Calibri" pitchFamily="34" charset="0"/>
              </a:rPr>
              <a:t>Peserta memilih kompetensi dasar (KD) yang akan dikembangkan menjadi perangkat pembelajaran. </a:t>
            </a:r>
            <a:endParaRPr lang="id-ID" sz="2400">
              <a:solidFill>
                <a:prstClr val="black"/>
              </a:solidFill>
              <a:cs typeface="Calibri" pitchFamily="34" charset="0"/>
            </a:endParaRPr>
          </a:p>
        </p:txBody>
      </p:sp>
    </p:spTree>
    <p:extLst>
      <p:ext uri="{BB962C8B-B14F-4D97-AF65-F5344CB8AC3E}">
        <p14:creationId xmlns:p14="http://schemas.microsoft.com/office/powerpoint/2010/main" val="1820083619"/>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2" name="Rectangle 1"/>
          <p:cNvSpPr/>
          <p:nvPr/>
        </p:nvSpPr>
        <p:spPr>
          <a:xfrm>
            <a:off x="8975725" y="260350"/>
            <a:ext cx="1468438" cy="369888"/>
          </a:xfrm>
          <a:prstGeom prst="rect">
            <a:avLst/>
          </a:prstGeom>
        </p:spPr>
        <p:txBody>
          <a:bodyPr wrap="none">
            <a:spAutoFit/>
          </a:bodyPr>
          <a:lstStyle/>
          <a:p>
            <a:pPr>
              <a:defRPr/>
            </a:pPr>
            <a:r>
              <a:rPr lang="id-ID" i="1" dirty="0">
                <a:solidFill>
                  <a:prstClr val="white">
                    <a:lumMod val="50000"/>
                  </a:prstClr>
                </a:solidFill>
                <a:latin typeface="Times New Roman" panose="02020603050405020304" pitchFamily="18" charset="0"/>
                <a:ea typeface="Calibri" panose="020F0502020204030204" pitchFamily="34" charset="0"/>
                <a:cs typeface="Arial" panose="020B0604020202020204" pitchFamily="34" charset="0"/>
              </a:rPr>
              <a:t>....sambungan</a:t>
            </a:r>
            <a:endParaRPr lang="id-ID" i="1" dirty="0">
              <a:solidFill>
                <a:prstClr val="white">
                  <a:lumMod val="50000"/>
                </a:prstClr>
              </a:solidFill>
              <a:latin typeface="Arial" panose="020B0604020202020204" pitchFamily="34" charset="0"/>
              <a:cs typeface="Arial" panose="020B0604020202020204" pitchFamily="34" charset="0"/>
            </a:endParaRPr>
          </a:p>
        </p:txBody>
      </p:sp>
      <p:sp>
        <p:nvSpPr>
          <p:cNvPr id="5" name="Rectangle 4"/>
          <p:cNvSpPr/>
          <p:nvPr/>
        </p:nvSpPr>
        <p:spPr>
          <a:xfrm>
            <a:off x="1736773" y="447675"/>
            <a:ext cx="7672293" cy="738664"/>
          </a:xfrm>
          <a:prstGeom prst="rect">
            <a:avLst/>
          </a:prstGeom>
        </p:spPr>
        <p:txBody>
          <a:bodyPr wrap="none">
            <a:spAutoFit/>
          </a:bodyPr>
          <a:lstStyle/>
          <a:p>
            <a:pPr marL="95250" algn="just">
              <a:lnSpc>
                <a:spcPct val="150000"/>
              </a:lnSpc>
              <a:defRPr/>
            </a:pPr>
            <a:r>
              <a:rPr lang="de-CH" sz="28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rPr>
              <a:t>Skenario workshop adalah sebagai berikut.</a:t>
            </a:r>
            <a:endParaRPr lang="id-ID" sz="2400" b="1" dirty="0">
              <a:solidFill>
                <a:prstClr val="white">
                  <a:lumMod val="50000"/>
                </a:prstClr>
              </a:solidFill>
              <a:latin typeface="Arial" panose="020B0604020202020204" pitchFamily="34" charset="0"/>
              <a:ea typeface="Calibri" panose="020F0502020204030204" pitchFamily="34" charset="0"/>
              <a:cs typeface="Arial" panose="020B0604020202020204" pitchFamily="34" charset="0"/>
            </a:endParaRPr>
          </a:p>
        </p:txBody>
      </p:sp>
      <p:sp>
        <p:nvSpPr>
          <p:cNvPr id="49157" name="Rectangle 5"/>
          <p:cNvSpPr>
            <a:spLocks noChangeArrowheads="1"/>
          </p:cNvSpPr>
          <p:nvPr/>
        </p:nvSpPr>
        <p:spPr bwMode="auto">
          <a:xfrm>
            <a:off x="2100264" y="1052513"/>
            <a:ext cx="8353425" cy="4760912"/>
          </a:xfrm>
          <a:prstGeom prst="rect">
            <a:avLst/>
          </a:prstGeom>
          <a:noFill/>
          <a:ln w="9525">
            <a:noFill/>
            <a:miter lim="800000"/>
            <a:headEnd/>
            <a:tailEnd/>
          </a:ln>
        </p:spPr>
        <p:txBody>
          <a:bodyPr>
            <a:spAutoFit/>
          </a:bodyPr>
          <a:lstStyle/>
          <a:p>
            <a:pPr marL="342900" indent="-342900" algn="just">
              <a:lnSpc>
                <a:spcPts val="3200"/>
              </a:lnSpc>
              <a:buFont typeface="Calibri Light" pitchFamily="34" charset="0"/>
              <a:buAutoNum type="arabicPeriod" startAt="4"/>
            </a:pPr>
            <a:r>
              <a:rPr lang="de-CH" sz="2400">
                <a:solidFill>
                  <a:prstClr val="black"/>
                </a:solidFill>
                <a:cs typeface="Calibri" pitchFamily="34" charset="0"/>
              </a:rPr>
              <a:t>Peserta difasilitasi instruktur melakukan analisis KD yang terpilih sesuai dengan sumber belajar. </a:t>
            </a:r>
            <a:endParaRPr lang="id-ID" sz="2400">
              <a:solidFill>
                <a:prstClr val="black"/>
              </a:solidFill>
              <a:cs typeface="Calibri" pitchFamily="34" charset="0"/>
            </a:endParaRPr>
          </a:p>
          <a:p>
            <a:pPr marL="342900" indent="-342900" algn="just">
              <a:lnSpc>
                <a:spcPts val="3200"/>
              </a:lnSpc>
              <a:buFont typeface="Calibri Light" pitchFamily="34" charset="0"/>
              <a:buAutoNum type="arabicPeriod" startAt="4"/>
            </a:pPr>
            <a:r>
              <a:rPr lang="de-CH" sz="2400">
                <a:solidFill>
                  <a:prstClr val="black"/>
                </a:solidFill>
                <a:cs typeface="Calibri" pitchFamily="34" charset="0"/>
              </a:rPr>
              <a:t>Instruktur harus dapat mensimulasikan atau memberi contoh penerapan prinsip-prinsip pembelajaran sesuai kurikulum yang berlaku.</a:t>
            </a:r>
            <a:endParaRPr lang="id-ID" sz="2400">
              <a:solidFill>
                <a:prstClr val="black"/>
              </a:solidFill>
              <a:cs typeface="Calibri" pitchFamily="34" charset="0"/>
            </a:endParaRPr>
          </a:p>
          <a:p>
            <a:pPr marL="342900" indent="-342900" algn="just">
              <a:lnSpc>
                <a:spcPts val="3200"/>
              </a:lnSpc>
              <a:buFont typeface="Calibri Light" pitchFamily="34" charset="0"/>
              <a:buAutoNum type="arabicPeriod" startAt="4"/>
            </a:pPr>
            <a:r>
              <a:rPr lang="de-CH" sz="2400">
                <a:solidFill>
                  <a:prstClr val="black"/>
                </a:solidFill>
                <a:cs typeface="Calibri" pitchFamily="34" charset="0"/>
              </a:rPr>
              <a:t>Peserta didampingi instruktur mengembangkan perangkat pembelajaran, yang terdiri atas:</a:t>
            </a:r>
            <a:endParaRPr lang="id-ID" sz="2400">
              <a:solidFill>
                <a:prstClr val="black"/>
              </a:solidFill>
              <a:cs typeface="Calibri" pitchFamily="34" charset="0"/>
            </a:endParaRPr>
          </a:p>
          <a:p>
            <a:pPr marL="800100" lvl="1" indent="-342900" algn="just">
              <a:lnSpc>
                <a:spcPts val="2800"/>
              </a:lnSpc>
              <a:buFont typeface="Calibri Light" pitchFamily="34" charset="0"/>
              <a:buAutoNum type="alphaLcPeriod"/>
            </a:pPr>
            <a:r>
              <a:rPr lang="de-CH" sz="2000">
                <a:solidFill>
                  <a:prstClr val="black"/>
                </a:solidFill>
                <a:cs typeface="Calibri" pitchFamily="34" charset="0"/>
              </a:rPr>
              <a:t>RPP sesuai format kurikulum yang berlaku</a:t>
            </a:r>
            <a:endParaRPr lang="id-ID" sz="2000">
              <a:solidFill>
                <a:prstClr val="black"/>
              </a:solidFill>
              <a:cs typeface="Calibri" pitchFamily="34" charset="0"/>
            </a:endParaRPr>
          </a:p>
          <a:p>
            <a:pPr marL="800100" lvl="1" indent="-342900" algn="just">
              <a:lnSpc>
                <a:spcPts val="2800"/>
              </a:lnSpc>
              <a:buFont typeface="Calibri Light" pitchFamily="34" charset="0"/>
              <a:buAutoNum type="alphaLcPeriod"/>
            </a:pPr>
            <a:r>
              <a:rPr lang="de-CH" sz="2000">
                <a:solidFill>
                  <a:prstClr val="black"/>
                </a:solidFill>
                <a:cs typeface="Calibri" pitchFamily="34" charset="0"/>
              </a:rPr>
              <a:t>Rancangan materi ajar</a:t>
            </a:r>
            <a:endParaRPr lang="id-ID" sz="2000">
              <a:solidFill>
                <a:prstClr val="black"/>
              </a:solidFill>
              <a:cs typeface="Calibri" pitchFamily="34" charset="0"/>
            </a:endParaRPr>
          </a:p>
          <a:p>
            <a:pPr marL="800100" lvl="1" indent="-342900" algn="just">
              <a:lnSpc>
                <a:spcPts val="2800"/>
              </a:lnSpc>
              <a:buFont typeface="Calibri Light" pitchFamily="34" charset="0"/>
              <a:buAutoNum type="alphaLcPeriod"/>
            </a:pPr>
            <a:r>
              <a:rPr lang="de-CH" sz="2000">
                <a:solidFill>
                  <a:prstClr val="black"/>
                </a:solidFill>
                <a:cs typeface="Calibri" pitchFamily="34" charset="0"/>
              </a:rPr>
              <a:t>Media pembelajaran</a:t>
            </a:r>
            <a:endParaRPr lang="id-ID" sz="2000">
              <a:solidFill>
                <a:prstClr val="black"/>
              </a:solidFill>
              <a:cs typeface="Calibri" pitchFamily="34" charset="0"/>
            </a:endParaRPr>
          </a:p>
          <a:p>
            <a:pPr marL="800100" lvl="1" indent="-342900" algn="just">
              <a:lnSpc>
                <a:spcPts val="2800"/>
              </a:lnSpc>
              <a:buFont typeface="Calibri Light" pitchFamily="34" charset="0"/>
              <a:buAutoNum type="alphaLcPeriod"/>
            </a:pPr>
            <a:r>
              <a:rPr lang="de-CH" sz="2000">
                <a:solidFill>
                  <a:prstClr val="black"/>
                </a:solidFill>
                <a:cs typeface="Calibri" pitchFamily="34" charset="0"/>
              </a:rPr>
              <a:t>LKPD dan perangkat penilaian</a:t>
            </a:r>
            <a:endParaRPr lang="id-ID" sz="2000">
              <a:solidFill>
                <a:prstClr val="black"/>
              </a:solidFill>
              <a:cs typeface="Calibri" pitchFamily="34" charset="0"/>
            </a:endParaRPr>
          </a:p>
          <a:p>
            <a:pPr marL="800100" lvl="1" indent="-342900" algn="just">
              <a:lnSpc>
                <a:spcPts val="2800"/>
              </a:lnSpc>
              <a:buFont typeface="Calibri Light" pitchFamily="34" charset="0"/>
              <a:buAutoNum type="alphaLcPeriod"/>
            </a:pPr>
            <a:r>
              <a:rPr lang="de-CH" sz="2000">
                <a:solidFill>
                  <a:prstClr val="black"/>
                </a:solidFill>
                <a:cs typeface="Calibri" pitchFamily="34" charset="0"/>
              </a:rPr>
              <a:t>Presentasi dan refleksi hasil workshop</a:t>
            </a:r>
            <a:endParaRPr lang="id-ID" sz="2000">
              <a:solidFill>
                <a:prstClr val="black"/>
              </a:solidFill>
              <a:cs typeface="Calibri" pitchFamily="34" charset="0"/>
            </a:endParaRPr>
          </a:p>
        </p:txBody>
      </p:sp>
      <p:sp>
        <p:nvSpPr>
          <p:cNvPr id="49158" name="Rectangle 6"/>
          <p:cNvSpPr>
            <a:spLocks noChangeArrowheads="1"/>
          </p:cNvSpPr>
          <p:nvPr/>
        </p:nvSpPr>
        <p:spPr bwMode="auto">
          <a:xfrm>
            <a:off x="1524001" y="5751514"/>
            <a:ext cx="9223375" cy="1093787"/>
          </a:xfrm>
          <a:prstGeom prst="rect">
            <a:avLst/>
          </a:prstGeom>
          <a:solidFill>
            <a:srgbClr val="FFFF00"/>
          </a:solidFill>
          <a:ln w="9525">
            <a:noFill/>
            <a:miter lim="800000"/>
            <a:headEnd/>
            <a:tailEnd/>
          </a:ln>
        </p:spPr>
        <p:txBody>
          <a:bodyPr>
            <a:spAutoFit/>
          </a:bodyPr>
          <a:lstStyle/>
          <a:p>
            <a:pPr marL="95250" algn="ctr">
              <a:lnSpc>
                <a:spcPts val="2600"/>
              </a:lnSpc>
            </a:pPr>
            <a:r>
              <a:rPr lang="en-US" b="1">
                <a:solidFill>
                  <a:prstClr val="black"/>
                </a:solidFill>
                <a:latin typeface="Times New Roman" pitchFamily="18" charset="0"/>
                <a:ea typeface="Calibri" pitchFamily="34" charset="0"/>
                <a:cs typeface="Shruti" pitchFamily="34" charset="0"/>
              </a:rPr>
              <a:t>Workshop pengembangan perangkat pembelajaran merupakan satu kesatuan yang utuh. Setiap peserta wajib mengembangkan masing masing 2 (dua) set RPP untuk digunakan dalam praktik pembelajaran (peerteaching) dan ujian praktik.</a:t>
            </a:r>
            <a:endParaRPr lang="id-ID" sz="1600" b="1">
              <a:solidFill>
                <a:prstClr val="black"/>
              </a:solidFill>
              <a:latin typeface="Calibri" pitchFamily="34" charset="0"/>
              <a:ea typeface="Calibri" pitchFamily="34" charset="0"/>
              <a:cs typeface="Shruti" pitchFamily="34" charset="0"/>
            </a:endParaRPr>
          </a:p>
        </p:txBody>
      </p:sp>
    </p:spTree>
    <p:extLst>
      <p:ext uri="{BB962C8B-B14F-4D97-AF65-F5344CB8AC3E}">
        <p14:creationId xmlns:p14="http://schemas.microsoft.com/office/powerpoint/2010/main" val="2151132380"/>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64515" name="Rectangle 1"/>
          <p:cNvSpPr>
            <a:spLocks noChangeArrowheads="1"/>
          </p:cNvSpPr>
          <p:nvPr/>
        </p:nvSpPr>
        <p:spPr bwMode="auto">
          <a:xfrm>
            <a:off x="2012950" y="692150"/>
            <a:ext cx="8281988" cy="831850"/>
          </a:xfrm>
          <a:prstGeom prst="rect">
            <a:avLst/>
          </a:prstGeom>
          <a:noFill/>
          <a:ln w="9525">
            <a:noFill/>
            <a:miter lim="800000"/>
            <a:headEnd/>
            <a:tailEnd/>
          </a:ln>
        </p:spPr>
        <p:txBody>
          <a:bodyPr>
            <a:spAutoFit/>
          </a:bodyPr>
          <a:lstStyle/>
          <a:p>
            <a:pPr marL="342900" indent="-342900" algn="just">
              <a:buFont typeface="Calibri Light" pitchFamily="34" charset="0"/>
              <a:buAutoNum type="arabicPeriod" startAt="5"/>
            </a:pPr>
            <a:r>
              <a:rPr lang="de-CH" sz="2400" b="1">
                <a:solidFill>
                  <a:prstClr val="black"/>
                </a:solidFill>
                <a:cs typeface="Calibri" pitchFamily="34" charset="0"/>
              </a:rPr>
              <a:t>Praktik Pembelajaran dalam Bentuk Peer Teaching (10 JP)</a:t>
            </a:r>
            <a:endParaRPr lang="id-ID" sz="2000">
              <a:solidFill>
                <a:prstClr val="black"/>
              </a:solidFill>
              <a:cs typeface="Calibri" pitchFamily="34" charset="0"/>
            </a:endParaRPr>
          </a:p>
        </p:txBody>
      </p:sp>
      <p:sp>
        <p:nvSpPr>
          <p:cNvPr id="64516" name="Rectangle 3"/>
          <p:cNvSpPr>
            <a:spLocks noChangeArrowheads="1"/>
          </p:cNvSpPr>
          <p:nvPr/>
        </p:nvSpPr>
        <p:spPr bwMode="auto">
          <a:xfrm>
            <a:off x="2279651" y="1811339"/>
            <a:ext cx="7993063" cy="4524315"/>
          </a:xfrm>
          <a:prstGeom prst="rect">
            <a:avLst/>
          </a:prstGeom>
          <a:noFill/>
          <a:ln w="9525">
            <a:noFill/>
            <a:miter lim="800000"/>
            <a:headEnd/>
            <a:tailEnd/>
          </a:ln>
        </p:spPr>
        <p:txBody>
          <a:bodyPr>
            <a:spAutoFit/>
          </a:bodyPr>
          <a:lstStyle/>
          <a:p>
            <a:pPr algn="just">
              <a:lnSpc>
                <a:spcPct val="150000"/>
              </a:lnSpc>
            </a:pPr>
            <a:r>
              <a:rPr lang="id-ID" sz="2400">
                <a:solidFill>
                  <a:prstClr val="black"/>
                </a:solidFill>
                <a:cs typeface="Calibri" pitchFamily="34" charset="0"/>
              </a:rPr>
              <a:t>	</a:t>
            </a:r>
            <a:r>
              <a:rPr lang="en-GB" sz="2400">
                <a:solidFill>
                  <a:prstClr val="black"/>
                </a:solidFill>
                <a:cs typeface="Calibri" pitchFamily="34" charset="0"/>
              </a:rPr>
              <a:t>Praktik pembelajaran dilaksanakan dalam bentuk peer teaching/ peer guidance and counseling. Peer teaching/peer guidance and counseling dilaksanakan dalam kelompok yang terdiri atas 10 peserta (dalam kondisi tertentu jumlah kelompok peer teaching/peer guidance and counseling dapat disesuaikan) dengan difasilitasi oleh satu orang instruktur yang memiliki NRI PLPG yang relevan.</a:t>
            </a:r>
            <a:endParaRPr lang="id-ID" sz="2400">
              <a:solidFill>
                <a:prstClr val="black"/>
              </a:solidFill>
            </a:endParaRPr>
          </a:p>
        </p:txBody>
      </p:sp>
    </p:spTree>
    <p:extLst>
      <p:ext uri="{BB962C8B-B14F-4D97-AF65-F5344CB8AC3E}">
        <p14:creationId xmlns:p14="http://schemas.microsoft.com/office/powerpoint/2010/main" val="4291224056"/>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562665">
              <a:defRPr/>
            </a:pPr>
            <a:fld id="{D450A26D-96BB-436A-85E2-A9CDB9CC6251}" type="slidenum">
              <a:rPr lang="en-US" smtClean="0">
                <a:solidFill>
                  <a:prstClr val="black">
                    <a:tint val="75000"/>
                  </a:prstClr>
                </a:solidFill>
              </a:rPr>
              <a:pPr defTabSz="562665">
                <a:defRPr/>
              </a:pPr>
              <a:t>3</a:t>
            </a:fld>
            <a:endParaRPr lang="en-US">
              <a:solidFill>
                <a:prstClr val="black">
                  <a:tint val="75000"/>
                </a:prstClr>
              </a:solidFill>
            </a:endParaRPr>
          </a:p>
        </p:txBody>
      </p:sp>
      <p:sp>
        <p:nvSpPr>
          <p:cNvPr id="3" name="Text Box 23"/>
          <p:cNvSpPr txBox="1">
            <a:spLocks noChangeArrowheads="1"/>
          </p:cNvSpPr>
          <p:nvPr/>
        </p:nvSpPr>
        <p:spPr bwMode="auto">
          <a:xfrm>
            <a:off x="641520" y="221159"/>
            <a:ext cx="109270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solidFill>
                  <a:prstClr val="black"/>
                </a:solidFill>
                <a:cs typeface="Tahoma" pitchFamily="34" charset="0"/>
              </a:rPr>
              <a:t>Diagram </a:t>
            </a:r>
            <a:r>
              <a:rPr lang="en-US" sz="3200" b="1" dirty="0" err="1">
                <a:solidFill>
                  <a:prstClr val="black"/>
                </a:solidFill>
                <a:cs typeface="Tahoma" pitchFamily="34" charset="0"/>
              </a:rPr>
              <a:t>Alur</a:t>
            </a:r>
            <a:r>
              <a:rPr lang="en-US" sz="3200" b="1" dirty="0">
                <a:solidFill>
                  <a:prstClr val="black"/>
                </a:solidFill>
                <a:cs typeface="Tahoma" pitchFamily="34" charset="0"/>
              </a:rPr>
              <a:t> </a:t>
            </a:r>
            <a:r>
              <a:rPr lang="en-US" sz="3200" b="1" dirty="0" err="1">
                <a:solidFill>
                  <a:prstClr val="black"/>
                </a:solidFill>
                <a:cs typeface="Tahoma" pitchFamily="34" charset="0"/>
              </a:rPr>
              <a:t>Sertifikasi</a:t>
            </a:r>
            <a:r>
              <a:rPr lang="en-US" sz="3200" b="1" dirty="0">
                <a:solidFill>
                  <a:prstClr val="black"/>
                </a:solidFill>
                <a:cs typeface="Tahoma" pitchFamily="34" charset="0"/>
              </a:rPr>
              <a:t> Guru</a:t>
            </a:r>
            <a:r>
              <a:rPr lang="id-ID" sz="3200" b="1" dirty="0">
                <a:solidFill>
                  <a:prstClr val="black"/>
                </a:solidFill>
                <a:cs typeface="Tahoma" pitchFamily="34" charset="0"/>
              </a:rPr>
              <a:t> melalui PLPG Tahun </a:t>
            </a:r>
            <a:r>
              <a:rPr lang="id-ID" sz="3200" b="1" dirty="0" smtClean="0">
                <a:solidFill>
                  <a:prstClr val="black"/>
                </a:solidFill>
                <a:cs typeface="Tahoma" pitchFamily="34" charset="0"/>
              </a:rPr>
              <a:t>2016</a:t>
            </a:r>
            <a:endParaRPr lang="en-US" sz="3200" b="1" dirty="0">
              <a:solidFill>
                <a:prstClr val="black"/>
              </a:solidFill>
              <a:cs typeface="Tahoma" pitchFamily="34" charset="0"/>
            </a:endParaRPr>
          </a:p>
        </p:txBody>
      </p:sp>
      <p:grpSp>
        <p:nvGrpSpPr>
          <p:cNvPr id="4" name="Group 3"/>
          <p:cNvGrpSpPr/>
          <p:nvPr/>
        </p:nvGrpSpPr>
        <p:grpSpPr>
          <a:xfrm>
            <a:off x="431374" y="932723"/>
            <a:ext cx="11233245" cy="5432171"/>
            <a:chOff x="323530" y="699542"/>
            <a:chExt cx="8424934" cy="4074128"/>
          </a:xfrm>
        </p:grpSpPr>
        <p:grpSp>
          <p:nvGrpSpPr>
            <p:cNvPr id="5" name="Group 4"/>
            <p:cNvGrpSpPr/>
            <p:nvPr/>
          </p:nvGrpSpPr>
          <p:grpSpPr>
            <a:xfrm>
              <a:off x="2145497" y="699542"/>
              <a:ext cx="1944218" cy="2718302"/>
              <a:chOff x="214808" y="2548975"/>
              <a:chExt cx="1519240" cy="1883797"/>
            </a:xfrm>
          </p:grpSpPr>
          <p:sp>
            <p:nvSpPr>
              <p:cNvPr id="30" name="AutoShape 4"/>
              <p:cNvSpPr>
                <a:spLocks noChangeArrowheads="1"/>
              </p:cNvSpPr>
              <p:nvPr/>
            </p:nvSpPr>
            <p:spPr bwMode="auto">
              <a:xfrm>
                <a:off x="328896" y="3653587"/>
                <a:ext cx="1297847" cy="641954"/>
              </a:xfrm>
              <a:prstGeom prst="diamond">
                <a:avLst/>
              </a:prstGeom>
              <a:solidFill>
                <a:schemeClr val="accent5">
                  <a:lumMod val="20000"/>
                  <a:lumOff val="80000"/>
                </a:schemeClr>
              </a:solidFill>
              <a:ln w="19050">
                <a:solidFill>
                  <a:schemeClr val="tx1"/>
                </a:solidFill>
                <a:miter lim="800000"/>
                <a:headEnd/>
                <a:tailEnd/>
              </a:ln>
              <a:effectLst/>
              <a:extLst/>
            </p:spPr>
            <p:txBody>
              <a:bodyPr wrap="square" lIns="0" tIns="0" rIns="0" bIns="0" anchor="ctr"/>
              <a:lstStyle/>
              <a:p>
                <a:pPr algn="ctr">
                  <a:lnSpc>
                    <a:spcPct val="80000"/>
                  </a:lnSpc>
                </a:pPr>
                <a:r>
                  <a:rPr lang="id-ID" sz="1600" b="1" dirty="0">
                    <a:solidFill>
                      <a:sysClr val="windowText" lastClr="000000"/>
                    </a:solidFill>
                  </a:rPr>
                  <a:t>Ujian Akhir PLPG </a:t>
                </a:r>
              </a:p>
            </p:txBody>
          </p:sp>
          <p:sp>
            <p:nvSpPr>
              <p:cNvPr id="31" name="Rectangle 12"/>
              <p:cNvSpPr>
                <a:spLocks noChangeArrowheads="1"/>
              </p:cNvSpPr>
              <p:nvPr/>
            </p:nvSpPr>
            <p:spPr bwMode="auto">
              <a:xfrm>
                <a:off x="328897" y="2832289"/>
                <a:ext cx="1297846" cy="614920"/>
              </a:xfrm>
              <a:prstGeom prst="rect">
                <a:avLst/>
              </a:prstGeom>
              <a:solidFill>
                <a:srgbClr val="92D050"/>
              </a:solidFill>
              <a:ln w="19050">
                <a:solidFill>
                  <a:srgbClr val="0070C0"/>
                </a:solidFill>
                <a:miter lim="800000"/>
                <a:headEnd/>
                <a:tailEnd/>
              </a:ln>
              <a:effectLst/>
              <a:extLst/>
            </p:spPr>
            <p:txBody>
              <a:bodyPr wrap="square" lIns="0" rIns="0" anchor="ctr"/>
              <a:lstStyle/>
              <a:p>
                <a:pPr marL="364058" indent="-237061">
                  <a:buFont typeface="+mj-lt"/>
                  <a:buAutoNum type="arabicPeriod"/>
                </a:pPr>
                <a:r>
                  <a:rPr lang="id-ID" sz="1600" b="1" dirty="0">
                    <a:solidFill>
                      <a:sysClr val="windowText" lastClr="000000"/>
                    </a:solidFill>
                  </a:rPr>
                  <a:t>Pendalaman Materi </a:t>
                </a:r>
              </a:p>
              <a:p>
                <a:pPr marL="364058" indent="-237061">
                  <a:buFont typeface="+mj-lt"/>
                  <a:buAutoNum type="arabicPeriod"/>
                </a:pPr>
                <a:r>
                  <a:rPr lang="en-US" sz="1600" b="1" dirty="0">
                    <a:solidFill>
                      <a:sysClr val="windowText" lastClr="000000"/>
                    </a:solidFill>
                  </a:rPr>
                  <a:t>L</a:t>
                </a:r>
                <a:r>
                  <a:rPr lang="id-ID" sz="1600" b="1" dirty="0">
                    <a:solidFill>
                      <a:sysClr val="windowText" lastClr="000000"/>
                    </a:solidFill>
                  </a:rPr>
                  <a:t>okakarya (SCL)</a:t>
                </a:r>
              </a:p>
              <a:p>
                <a:pPr marL="364058" indent="-237061">
                  <a:buFont typeface="+mj-lt"/>
                  <a:buAutoNum type="arabicPeriod"/>
                </a:pPr>
                <a:r>
                  <a:rPr lang="id-ID" sz="1600" b="1" dirty="0">
                    <a:solidFill>
                      <a:sysClr val="windowText" lastClr="000000"/>
                    </a:solidFill>
                  </a:rPr>
                  <a:t>Praktek Mengajar (SCL) </a:t>
                </a:r>
              </a:p>
            </p:txBody>
          </p:sp>
          <p:sp>
            <p:nvSpPr>
              <p:cNvPr id="32" name="Rectangle 12"/>
              <p:cNvSpPr>
                <a:spLocks noChangeArrowheads="1"/>
              </p:cNvSpPr>
              <p:nvPr/>
            </p:nvSpPr>
            <p:spPr bwMode="auto">
              <a:xfrm>
                <a:off x="214808" y="2548975"/>
                <a:ext cx="1519240" cy="1883797"/>
              </a:xfrm>
              <a:prstGeom prst="rect">
                <a:avLst/>
              </a:prstGeom>
              <a:noFill/>
              <a:ln w="19050">
                <a:solidFill>
                  <a:srgbClr val="0070C0"/>
                </a:solidFill>
                <a:prstDash val="sysDot"/>
                <a:miter lim="800000"/>
                <a:headEnd/>
                <a:tailEnd/>
              </a:ln>
              <a:effectLst/>
              <a:extLst/>
            </p:spPr>
            <p:txBody>
              <a:bodyPr wrap="square" anchor="t"/>
              <a:lstStyle/>
              <a:p>
                <a:pPr algn="ctr"/>
                <a:endParaRPr lang="en-US" sz="1867" b="1" dirty="0">
                  <a:solidFill>
                    <a:srgbClr val="FF0000"/>
                  </a:solidFill>
                </a:endParaRPr>
              </a:p>
            </p:txBody>
          </p:sp>
        </p:grpSp>
        <p:sp>
          <p:nvSpPr>
            <p:cNvPr id="6" name="Rectangle 1"/>
            <p:cNvSpPr>
              <a:spLocks noChangeArrowheads="1"/>
            </p:cNvSpPr>
            <p:nvPr/>
          </p:nvSpPr>
          <p:spPr bwMode="auto">
            <a:xfrm>
              <a:off x="2555776" y="769827"/>
              <a:ext cx="1194028" cy="33850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fontAlgn="base">
                <a:spcBef>
                  <a:spcPct val="0"/>
                </a:spcBef>
                <a:spcAft>
                  <a:spcPct val="0"/>
                </a:spcAft>
              </a:pPr>
              <a:r>
                <a:rPr lang="en-US" sz="2133" b="1" dirty="0">
                  <a:solidFill>
                    <a:prstClr val="black"/>
                  </a:solidFill>
                  <a:ea typeface="Avenir Next" charset="0"/>
                  <a:cs typeface="Avenir Next" charset="0"/>
                </a:rPr>
                <a:t>PLPG</a:t>
              </a:r>
              <a:endParaRPr lang="id-ID" sz="2133" b="1" dirty="0">
                <a:solidFill>
                  <a:prstClr val="black"/>
                </a:solidFill>
                <a:ea typeface="Avenir Next" charset="0"/>
                <a:cs typeface="Avenir Next" charset="0"/>
              </a:endParaRPr>
            </a:p>
          </p:txBody>
        </p:sp>
        <p:sp>
          <p:nvSpPr>
            <p:cNvPr id="7" name="Oval 17"/>
            <p:cNvSpPr>
              <a:spLocks noChangeArrowheads="1"/>
            </p:cNvSpPr>
            <p:nvPr/>
          </p:nvSpPr>
          <p:spPr bwMode="auto">
            <a:xfrm>
              <a:off x="6948267" y="2376151"/>
              <a:ext cx="1224135" cy="771663"/>
            </a:xfrm>
            <a:prstGeom prst="ellipse">
              <a:avLst/>
            </a:prstGeom>
            <a:solidFill>
              <a:schemeClr val="accent2">
                <a:lumMod val="40000"/>
                <a:lumOff val="60000"/>
              </a:schemeClr>
            </a:solidFill>
            <a:ln w="19050">
              <a:solidFill>
                <a:schemeClr val="tx1"/>
              </a:solidFill>
              <a:round/>
              <a:headEnd/>
              <a:tailEnd/>
            </a:ln>
            <a:effectLst/>
            <a:extLst/>
          </p:spPr>
          <p:txBody>
            <a:bodyPr wrap="square" lIns="0" rIns="0" anchor="ctr"/>
            <a:lstStyle/>
            <a:p>
              <a:pPr algn="ctr"/>
              <a:r>
                <a:rPr lang="id-ID" sz="2133" b="1" dirty="0">
                  <a:solidFill>
                    <a:sysClr val="windowText" lastClr="000000"/>
                  </a:solidFill>
                </a:rPr>
                <a:t>Sertifikat Pendidik</a:t>
              </a:r>
              <a:endParaRPr lang="en-US" sz="2133" b="1" dirty="0">
                <a:solidFill>
                  <a:sysClr val="windowText" lastClr="000000"/>
                </a:solidFill>
              </a:endParaRPr>
            </a:p>
          </p:txBody>
        </p:sp>
        <p:sp>
          <p:nvSpPr>
            <p:cNvPr id="8" name="Rectangle 1"/>
            <p:cNvSpPr>
              <a:spLocks noChangeArrowheads="1"/>
            </p:cNvSpPr>
            <p:nvPr/>
          </p:nvSpPr>
          <p:spPr bwMode="auto">
            <a:xfrm>
              <a:off x="3738012" y="2742863"/>
              <a:ext cx="545956" cy="276999"/>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fontAlgn="base">
                <a:spcBef>
                  <a:spcPct val="0"/>
                </a:spcBef>
                <a:spcAft>
                  <a:spcPct val="0"/>
                </a:spcAft>
              </a:pPr>
              <a:r>
                <a:rPr lang="en-US" sz="1600" b="1" dirty="0">
                  <a:solidFill>
                    <a:prstClr val="black"/>
                  </a:solidFill>
                  <a:latin typeface="Avenir Next" charset="0"/>
                  <a:ea typeface="Avenir Next" charset="0"/>
                  <a:cs typeface="Avenir Next" charset="0"/>
                </a:rPr>
                <a:t>L</a:t>
              </a:r>
              <a:endParaRPr lang="id-ID" sz="1600" b="1" dirty="0">
                <a:solidFill>
                  <a:prstClr val="black"/>
                </a:solidFill>
                <a:latin typeface="Avenir Next" charset="0"/>
                <a:ea typeface="Avenir Next" charset="0"/>
                <a:cs typeface="Avenir Next" charset="0"/>
              </a:endParaRPr>
            </a:p>
          </p:txBody>
        </p:sp>
        <p:sp>
          <p:nvSpPr>
            <p:cNvPr id="9" name="Rectangle 1"/>
            <p:cNvSpPr>
              <a:spLocks noChangeArrowheads="1"/>
            </p:cNvSpPr>
            <p:nvPr/>
          </p:nvSpPr>
          <p:spPr bwMode="auto">
            <a:xfrm>
              <a:off x="6012158" y="2942824"/>
              <a:ext cx="388077" cy="276999"/>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fontAlgn="base">
                <a:spcBef>
                  <a:spcPct val="0"/>
                </a:spcBef>
                <a:spcAft>
                  <a:spcPct val="0"/>
                </a:spcAft>
              </a:pPr>
              <a:r>
                <a:rPr lang="en-US" sz="1600" b="1" dirty="0">
                  <a:solidFill>
                    <a:prstClr val="black"/>
                  </a:solidFill>
                  <a:latin typeface="Avenir Next" charset="0"/>
                  <a:ea typeface="Avenir Next" charset="0"/>
                  <a:cs typeface="Avenir Next" charset="0"/>
                </a:rPr>
                <a:t>L</a:t>
              </a:r>
              <a:endParaRPr lang="id-ID" sz="1600" b="1" dirty="0">
                <a:solidFill>
                  <a:prstClr val="black"/>
                </a:solidFill>
                <a:latin typeface="Avenir Next" charset="0"/>
                <a:ea typeface="Avenir Next" charset="0"/>
                <a:cs typeface="Avenir Next" charset="0"/>
              </a:endParaRPr>
            </a:p>
          </p:txBody>
        </p:sp>
        <p:sp>
          <p:nvSpPr>
            <p:cNvPr id="10" name="Rectangle 1"/>
            <p:cNvSpPr>
              <a:spLocks noChangeArrowheads="1"/>
            </p:cNvSpPr>
            <p:nvPr/>
          </p:nvSpPr>
          <p:spPr bwMode="auto">
            <a:xfrm>
              <a:off x="2657892" y="3147814"/>
              <a:ext cx="401940" cy="276999"/>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fontAlgn="base">
                <a:spcBef>
                  <a:spcPct val="0"/>
                </a:spcBef>
                <a:spcAft>
                  <a:spcPct val="0"/>
                </a:spcAft>
              </a:pPr>
              <a:r>
                <a:rPr lang="en-US" sz="1600" b="1" dirty="0">
                  <a:solidFill>
                    <a:srgbClr val="FF0000"/>
                  </a:solidFill>
                  <a:latin typeface="Avenir Next" charset="0"/>
                  <a:ea typeface="Avenir Next" charset="0"/>
                  <a:cs typeface="Avenir Next" charset="0"/>
                </a:rPr>
                <a:t>TL</a:t>
              </a:r>
              <a:endParaRPr lang="id-ID" sz="1600" b="1" dirty="0">
                <a:solidFill>
                  <a:srgbClr val="FF0000"/>
                </a:solidFill>
                <a:latin typeface="Avenir Next" charset="0"/>
                <a:ea typeface="Avenir Next" charset="0"/>
                <a:cs typeface="Avenir Next" charset="0"/>
              </a:endParaRPr>
            </a:p>
          </p:txBody>
        </p:sp>
        <p:sp>
          <p:nvSpPr>
            <p:cNvPr id="11" name="Text Box 9"/>
            <p:cNvSpPr txBox="1">
              <a:spLocks noChangeArrowheads="1"/>
            </p:cNvSpPr>
            <p:nvPr/>
          </p:nvSpPr>
          <p:spPr bwMode="auto">
            <a:xfrm>
              <a:off x="611560" y="771551"/>
              <a:ext cx="1368152" cy="1718932"/>
            </a:xfrm>
            <a:prstGeom prst="rect">
              <a:avLst/>
            </a:prstGeom>
            <a:solidFill>
              <a:schemeClr val="accent6">
                <a:lumMod val="60000"/>
                <a:lumOff val="40000"/>
              </a:schemeClr>
            </a:solidFill>
            <a:ln>
              <a:noFill/>
            </a:ln>
            <a:effectLst/>
            <a:extLst/>
          </p:spPr>
          <p:txBody>
            <a:bodyPr wrap="square">
              <a:spAutoFit/>
            </a:bodyPr>
            <a:lstStyle/>
            <a:p>
              <a:pPr marL="116414" indent="-116414">
                <a:lnSpc>
                  <a:spcPct val="90000"/>
                </a:lnSpc>
                <a:spcAft>
                  <a:spcPts val="800"/>
                </a:spcAft>
                <a:buFontTx/>
                <a:buChar char="-"/>
              </a:pPr>
              <a:r>
                <a:rPr lang="id-ID" sz="1600" b="1" dirty="0">
                  <a:solidFill>
                    <a:prstClr val="black"/>
                  </a:solidFill>
                </a:rPr>
                <a:t>Guru terdaftar dalam DAPODIK</a:t>
              </a:r>
            </a:p>
            <a:p>
              <a:pPr marL="116414" indent="-116414">
                <a:lnSpc>
                  <a:spcPct val="90000"/>
                </a:lnSpc>
                <a:spcAft>
                  <a:spcPts val="800"/>
                </a:spcAft>
                <a:buFontTx/>
                <a:buChar char="-"/>
              </a:pPr>
              <a:r>
                <a:rPr lang="id-ID" sz="1600" b="1" dirty="0">
                  <a:solidFill>
                    <a:prstClr val="black"/>
                  </a:solidFill>
                </a:rPr>
                <a:t>Memenuhi syarat adminsitrasi</a:t>
              </a:r>
            </a:p>
            <a:p>
              <a:pPr marL="116414" indent="-116414">
                <a:lnSpc>
                  <a:spcPct val="90000"/>
                </a:lnSpc>
                <a:spcAft>
                  <a:spcPts val="800"/>
                </a:spcAft>
                <a:buFontTx/>
                <a:buChar char="-"/>
              </a:pPr>
              <a:r>
                <a:rPr lang="id-ID" sz="1600" b="1" dirty="0">
                  <a:solidFill>
                    <a:prstClr val="black"/>
                  </a:solidFill>
                </a:rPr>
                <a:t>Skor UKG minimal 55 (bagi guru yang diangkat mulai tahun 2006)</a:t>
              </a:r>
              <a:endParaRPr lang="en-US" sz="1600" b="1" dirty="0">
                <a:solidFill>
                  <a:prstClr val="black"/>
                </a:solidFill>
              </a:endParaRPr>
            </a:p>
          </p:txBody>
        </p:sp>
        <p:sp>
          <p:nvSpPr>
            <p:cNvPr id="12" name="Rectangle 1"/>
            <p:cNvSpPr>
              <a:spLocks noChangeArrowheads="1"/>
            </p:cNvSpPr>
            <p:nvPr/>
          </p:nvSpPr>
          <p:spPr bwMode="auto">
            <a:xfrm>
              <a:off x="4932038" y="3219822"/>
              <a:ext cx="432048" cy="276999"/>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ctr" fontAlgn="base">
                <a:spcBef>
                  <a:spcPct val="0"/>
                </a:spcBef>
                <a:spcAft>
                  <a:spcPct val="0"/>
                </a:spcAft>
              </a:pPr>
              <a:r>
                <a:rPr lang="en-US" sz="1600" b="1" dirty="0">
                  <a:solidFill>
                    <a:srgbClr val="FF0000"/>
                  </a:solidFill>
                  <a:latin typeface="Avenir Next" charset="0"/>
                  <a:ea typeface="Avenir Next" charset="0"/>
                  <a:cs typeface="Avenir Next" charset="0"/>
                </a:rPr>
                <a:t>TL</a:t>
              </a:r>
              <a:endParaRPr lang="id-ID" sz="1600" b="1" dirty="0">
                <a:solidFill>
                  <a:srgbClr val="FF0000"/>
                </a:solidFill>
                <a:latin typeface="Avenir Next" charset="0"/>
                <a:ea typeface="Avenir Next" charset="0"/>
                <a:cs typeface="Avenir Next" charset="0"/>
              </a:endParaRPr>
            </a:p>
          </p:txBody>
        </p:sp>
        <p:cxnSp>
          <p:nvCxnSpPr>
            <p:cNvPr id="13" name="Straight Arrow Connector 12"/>
            <p:cNvCxnSpPr>
              <a:stCxn id="17" idx="3"/>
              <a:endCxn id="7" idx="2"/>
            </p:cNvCxnSpPr>
            <p:nvPr/>
          </p:nvCxnSpPr>
          <p:spPr>
            <a:xfrm>
              <a:off x="6084166" y="2756655"/>
              <a:ext cx="864101" cy="5328"/>
            </a:xfrm>
            <a:prstGeom prst="straightConnector1">
              <a:avLst/>
            </a:prstGeom>
            <a:ln w="19050">
              <a:solidFill>
                <a:schemeClr val="tx1"/>
              </a:solidFill>
              <a:tailEnd type="arrow"/>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1"/>
            <p:cNvSpPr>
              <a:spLocks noChangeArrowheads="1"/>
            </p:cNvSpPr>
            <p:nvPr/>
          </p:nvSpPr>
          <p:spPr bwMode="auto">
            <a:xfrm>
              <a:off x="6228184" y="3850341"/>
              <a:ext cx="2520280" cy="923329"/>
            </a:xfrm>
            <a:prstGeom prst="rect">
              <a:avLst/>
            </a:prstGeom>
            <a:solidFill>
              <a:srgbClr val="FFC000"/>
            </a:solidFill>
            <a:ln w="6350">
              <a:noFill/>
              <a:miter lim="800000"/>
              <a:headEnd/>
              <a:tailEnd/>
            </a:ln>
            <a:effectLst/>
          </p:spPr>
          <p:txBody>
            <a:bodyPr vert="horz" wrap="square" lIns="121920" tIns="60960" rIns="121920" bIns="60960" numCol="1" anchor="ctr" anchorCtr="0" compatLnSpc="1">
              <a:prstTxWarp prst="textNoShape">
                <a:avLst/>
              </a:prstTxWarp>
              <a:spAutoFit/>
            </a:bodyPr>
            <a:lstStyle/>
            <a:p>
              <a:pPr marL="232828" indent="-232828">
                <a:lnSpc>
                  <a:spcPct val="90000"/>
                </a:lnSpc>
                <a:spcAft>
                  <a:spcPts val="400"/>
                </a:spcAft>
              </a:pPr>
              <a:r>
                <a:rPr lang="id-ID" sz="1600" dirty="0">
                  <a:solidFill>
                    <a:prstClr val="black"/>
                  </a:solidFill>
                </a:rPr>
                <a:t>- 	Bagi peserta yang tidak lulus </a:t>
              </a:r>
              <a:r>
                <a:rPr lang="en-AU" sz="1600" b="1" dirty="0" err="1">
                  <a:solidFill>
                    <a:prstClr val="black"/>
                  </a:solidFill>
                </a:rPr>
                <a:t>Ujian</a:t>
              </a:r>
              <a:r>
                <a:rPr lang="en-AU" sz="1600" b="1" dirty="0">
                  <a:solidFill>
                    <a:prstClr val="black"/>
                  </a:solidFill>
                </a:rPr>
                <a:t> </a:t>
              </a:r>
              <a:r>
                <a:rPr lang="id-ID" sz="1600" b="1" dirty="0">
                  <a:solidFill>
                    <a:prstClr val="black"/>
                  </a:solidFill>
                </a:rPr>
                <a:t>Akhir PLPG</a:t>
              </a:r>
              <a:r>
                <a:rPr lang="id-ID" sz="1600" dirty="0">
                  <a:solidFill>
                    <a:prstClr val="black"/>
                  </a:solidFill>
                </a:rPr>
                <a:t> dan </a:t>
              </a:r>
              <a:r>
                <a:rPr lang="id-ID" sz="1600" b="1" dirty="0">
                  <a:solidFill>
                    <a:prstClr val="black"/>
                  </a:solidFill>
                </a:rPr>
                <a:t>UTN</a:t>
              </a:r>
              <a:r>
                <a:rPr lang="id-ID" sz="1600" dirty="0">
                  <a:solidFill>
                    <a:prstClr val="black"/>
                  </a:solidFill>
                </a:rPr>
                <a:t> diberi kesempatan mengulang pada </a:t>
              </a:r>
              <a:r>
                <a:rPr lang="en-AU" sz="1600" dirty="0" err="1">
                  <a:solidFill>
                    <a:prstClr val="black"/>
                  </a:solidFill>
                </a:rPr>
                <a:t>tahun</a:t>
              </a:r>
              <a:r>
                <a:rPr lang="en-AU" sz="1600" dirty="0">
                  <a:solidFill>
                    <a:prstClr val="black"/>
                  </a:solidFill>
                </a:rPr>
                <a:t> </a:t>
              </a:r>
              <a:r>
                <a:rPr lang="en-AU" sz="1600" dirty="0" err="1">
                  <a:solidFill>
                    <a:prstClr val="black"/>
                  </a:solidFill>
                </a:rPr>
                <a:t>berikutnya</a:t>
              </a:r>
              <a:r>
                <a:rPr lang="en-AU" sz="1600" dirty="0">
                  <a:solidFill>
                    <a:prstClr val="black"/>
                  </a:solidFill>
                </a:rPr>
                <a:t> </a:t>
              </a:r>
              <a:r>
                <a:rPr lang="en-AU" sz="1600" dirty="0" err="1">
                  <a:solidFill>
                    <a:prstClr val="black"/>
                  </a:solidFill>
                </a:rPr>
                <a:t>sebanyak</a:t>
              </a:r>
              <a:r>
                <a:rPr lang="en-AU" sz="1600" dirty="0">
                  <a:solidFill>
                    <a:prstClr val="black"/>
                  </a:solidFill>
                </a:rPr>
                <a:t> 4 kali </a:t>
              </a:r>
              <a:r>
                <a:rPr lang="id-ID" sz="1600" dirty="0">
                  <a:solidFill>
                    <a:prstClr val="black"/>
                  </a:solidFill>
                </a:rPr>
                <a:t>1 kali dalam satu semester. </a:t>
              </a:r>
              <a:endParaRPr lang="en-US" sz="1600" dirty="0">
                <a:solidFill>
                  <a:prstClr val="black"/>
                </a:solidFill>
              </a:endParaRPr>
            </a:p>
          </p:txBody>
        </p:sp>
        <p:sp>
          <p:nvSpPr>
            <p:cNvPr id="15" name="Rectangle 14"/>
            <p:cNvSpPr>
              <a:spLocks noChangeArrowheads="1"/>
            </p:cNvSpPr>
            <p:nvPr/>
          </p:nvSpPr>
          <p:spPr bwMode="auto">
            <a:xfrm>
              <a:off x="2649556" y="3651870"/>
              <a:ext cx="914332" cy="648072"/>
            </a:xfrm>
            <a:prstGeom prst="rect">
              <a:avLst/>
            </a:prstGeom>
            <a:solidFill>
              <a:schemeClr val="accent6">
                <a:lumMod val="20000"/>
                <a:lumOff val="80000"/>
              </a:schemeClr>
            </a:solidFill>
            <a:ln w="19050">
              <a:solidFill>
                <a:schemeClr val="tx1"/>
              </a:solidFill>
              <a:miter lim="800000"/>
              <a:headEnd/>
              <a:tailEnd/>
            </a:ln>
            <a:effectLst/>
            <a:extLst/>
          </p:spPr>
          <p:txBody>
            <a:bodyPr wrap="square" anchor="ctr"/>
            <a:lstStyle/>
            <a:p>
              <a:pPr algn="ctr"/>
              <a:r>
                <a:rPr lang="id-ID" sz="1600" b="1" dirty="0">
                  <a:solidFill>
                    <a:prstClr val="black"/>
                  </a:solidFill>
                </a:rPr>
                <a:t>Ujian Ulang 2 kali</a:t>
              </a:r>
              <a:endParaRPr lang="en-US" sz="1600" b="1" dirty="0">
                <a:solidFill>
                  <a:sysClr val="windowText" lastClr="000000"/>
                </a:solidFill>
              </a:endParaRPr>
            </a:p>
          </p:txBody>
        </p:sp>
        <p:cxnSp>
          <p:nvCxnSpPr>
            <p:cNvPr id="16" name="Straight Arrow Connector 15"/>
            <p:cNvCxnSpPr>
              <a:stCxn id="30" idx="2"/>
              <a:endCxn id="15" idx="0"/>
            </p:cNvCxnSpPr>
            <p:nvPr/>
          </p:nvCxnSpPr>
          <p:spPr>
            <a:xfrm flipH="1">
              <a:off x="3106722" y="3219821"/>
              <a:ext cx="15225" cy="432049"/>
            </a:xfrm>
            <a:prstGeom prst="straightConnector1">
              <a:avLst/>
            </a:prstGeom>
            <a:ln w="19050">
              <a:solidFill>
                <a:srgbClr val="FF0000"/>
              </a:solidFill>
              <a:headEnd type="none" w="med" len="med"/>
              <a:tailEnd type="arrow" w="med" len="me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4588650" y="2293488"/>
              <a:ext cx="1495516" cy="926334"/>
            </a:xfrm>
            <a:prstGeom prst="diamond">
              <a:avLst/>
            </a:prstGeom>
            <a:solidFill>
              <a:schemeClr val="accent5">
                <a:lumMod val="20000"/>
                <a:lumOff val="80000"/>
              </a:schemeClr>
            </a:solidFill>
            <a:ln w="19050">
              <a:solidFill>
                <a:schemeClr val="tx1"/>
              </a:solidFill>
              <a:miter lim="800000"/>
              <a:headEnd/>
              <a:tailEnd/>
            </a:ln>
            <a:effectLst/>
            <a:extLst/>
          </p:spPr>
          <p:txBody>
            <a:bodyPr wrap="square" lIns="0" tIns="0" rIns="0" bIns="0" anchor="ctr"/>
            <a:lstStyle/>
            <a:p>
              <a:pPr algn="ctr">
                <a:lnSpc>
                  <a:spcPct val="80000"/>
                </a:lnSpc>
              </a:pPr>
              <a:r>
                <a:rPr lang="en-US" sz="1867" b="1" dirty="0">
                  <a:solidFill>
                    <a:sysClr val="windowText" lastClr="000000"/>
                  </a:solidFill>
                </a:rPr>
                <a:t>U</a:t>
              </a:r>
              <a:r>
                <a:rPr lang="id-ID" sz="1867" b="1" dirty="0">
                  <a:solidFill>
                    <a:sysClr val="windowText" lastClr="000000"/>
                  </a:solidFill>
                </a:rPr>
                <a:t>KG </a:t>
              </a:r>
              <a:r>
                <a:rPr lang="id-ID" sz="1867" b="1" dirty="0">
                  <a:solidFill>
                    <a:sysClr val="windowText" lastClr="000000"/>
                  </a:solidFill>
                  <a:cs typeface="Arial"/>
                </a:rPr>
                <a:t>≥ 80</a:t>
              </a:r>
              <a:endParaRPr lang="id-ID" sz="1867" b="1" dirty="0">
                <a:solidFill>
                  <a:sysClr val="windowText" lastClr="000000"/>
                </a:solidFill>
              </a:endParaRPr>
            </a:p>
          </p:txBody>
        </p:sp>
        <p:cxnSp>
          <p:nvCxnSpPr>
            <p:cNvPr id="18" name="Straight Arrow Connector 17"/>
            <p:cNvCxnSpPr>
              <a:stCxn id="31" idx="2"/>
              <a:endCxn id="30" idx="0"/>
            </p:cNvCxnSpPr>
            <p:nvPr/>
          </p:nvCxnSpPr>
          <p:spPr>
            <a:xfrm>
              <a:off x="3121947" y="1995687"/>
              <a:ext cx="0" cy="297802"/>
            </a:xfrm>
            <a:prstGeom prst="straightConnector1">
              <a:avLst/>
            </a:prstGeom>
            <a:ln w="19050">
              <a:solidFill>
                <a:schemeClr val="tx1"/>
              </a:solidFill>
              <a:tailEnd type="arrow"/>
            </a:ln>
            <a:effectLst>
              <a:outerShdw blurRad="50800" dist="12700" dir="12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Shape 24"/>
            <p:cNvSpPr>
              <a:spLocks/>
            </p:cNvSpPr>
            <p:nvPr/>
          </p:nvSpPr>
          <p:spPr bwMode="auto">
            <a:xfrm rot="10129724" flipH="1">
              <a:off x="5816395" y="4031910"/>
              <a:ext cx="363302" cy="536063"/>
            </a:xfrm>
            <a:custGeom>
              <a:avLst/>
              <a:gdLst>
                <a:gd name="T0" fmla="*/ 1103158 w 2206703"/>
                <a:gd name="T1" fmla="*/ 0 h 1446845"/>
                <a:gd name="T2" fmla="*/ 2206313 w 2206703"/>
                <a:gd name="T3" fmla="*/ 725814 h 1446845"/>
                <a:gd name="T4" fmla="*/ 1103158 w 2206703"/>
                <a:gd name="T5" fmla="*/ 1451627 h 1446845"/>
                <a:gd name="T6" fmla="*/ 0 w 2206703"/>
                <a:gd name="T7" fmla="*/ 725814 h 1446845"/>
                <a:gd name="T8" fmla="*/ 0 w 2206703"/>
                <a:gd name="T9" fmla="*/ 1451627 h 1446845"/>
                <a:gd name="T10" fmla="*/ 1732145 w 2206703"/>
                <a:gd name="T11" fmla="*/ 0 h 1446845"/>
                <a:gd name="T12" fmla="*/ 2206313 w 2206703"/>
                <a:gd name="T13" fmla="*/ 227253 h 1446845"/>
                <a:gd name="T14" fmla="*/ 1799476 w 2206703"/>
                <a:gd name="T15" fmla="*/ 599668 h 1446845"/>
                <a:gd name="T16" fmla="*/ 17694720 60000 65536"/>
                <a:gd name="T17" fmla="*/ 0 60000 65536"/>
                <a:gd name="T18" fmla="*/ 5898240 60000 65536"/>
                <a:gd name="T19" fmla="*/ 11796480 60000 65536"/>
                <a:gd name="T20" fmla="*/ 5898240 60000 65536"/>
                <a:gd name="T21" fmla="*/ 17694720 60000 65536"/>
                <a:gd name="T22" fmla="*/ 0 60000 65536"/>
                <a:gd name="T23" fmla="*/ 5898240 60000 65536"/>
                <a:gd name="T24" fmla="*/ 0 w 2206703"/>
                <a:gd name="T25" fmla="*/ 0 h 1446845"/>
                <a:gd name="T26" fmla="*/ 2206703 w 2206703"/>
                <a:gd name="T27" fmla="*/ 1446845 h 1446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6703" h="1446845">
                  <a:moveTo>
                    <a:pt x="0" y="1446845"/>
                  </a:moveTo>
                  <a:cubicBezTo>
                    <a:pt x="245189" y="803803"/>
                    <a:pt x="829465" y="381807"/>
                    <a:pt x="1752828" y="180856"/>
                  </a:cubicBezTo>
                  <a:lnTo>
                    <a:pt x="1732450" y="0"/>
                  </a:lnTo>
                  <a:lnTo>
                    <a:pt x="2206703" y="226504"/>
                  </a:lnTo>
                  <a:lnTo>
                    <a:pt x="1799794" y="597692"/>
                  </a:lnTo>
                  <a:lnTo>
                    <a:pt x="1779416" y="416836"/>
                  </a:lnTo>
                  <a:cubicBezTo>
                    <a:pt x="960923" y="497216"/>
                    <a:pt x="367784" y="840552"/>
                    <a:pt x="0" y="1446845"/>
                  </a:cubicBezTo>
                  <a:close/>
                </a:path>
              </a:pathLst>
            </a:custGeom>
            <a:solidFill>
              <a:srgbClr val="FF0000"/>
            </a:solidFill>
            <a:ln w="9525">
              <a:noFill/>
              <a:prstDash val="solid"/>
              <a:round/>
              <a:headEnd/>
              <a:tailEnd/>
            </a:ln>
          </p:spPr>
          <p:txBody>
            <a:bodyPr lIns="0" tIns="0" rIns="0" bIns="0"/>
            <a:lstStyle/>
            <a:p>
              <a:pPr>
                <a:defRPr/>
              </a:pPr>
              <a:endParaRPr lang="id-ID" sz="2400">
                <a:solidFill>
                  <a:prstClr val="black"/>
                </a:solidFill>
              </a:endParaRPr>
            </a:p>
          </p:txBody>
        </p:sp>
        <p:sp>
          <p:nvSpPr>
            <p:cNvPr id="20" name="Right Arrow 19"/>
            <p:cNvSpPr/>
            <p:nvPr/>
          </p:nvSpPr>
          <p:spPr>
            <a:xfrm>
              <a:off x="1979714" y="1519130"/>
              <a:ext cx="165785" cy="3241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sz="2400">
                <a:solidFill>
                  <a:prstClr val="white"/>
                </a:solidFill>
              </a:endParaRPr>
            </a:p>
          </p:txBody>
        </p:sp>
        <p:cxnSp>
          <p:nvCxnSpPr>
            <p:cNvPr id="21" name="Elbow Connector 20"/>
            <p:cNvCxnSpPr>
              <a:stCxn id="15" idx="1"/>
              <a:endCxn id="30" idx="1"/>
            </p:cNvCxnSpPr>
            <p:nvPr/>
          </p:nvCxnSpPr>
          <p:spPr>
            <a:xfrm rot="10800000">
              <a:off x="2291500" y="2756654"/>
              <a:ext cx="358057" cy="1219252"/>
            </a:xfrm>
            <a:prstGeom prst="bentConnector3">
              <a:avLst>
                <a:gd name="adj1" fmla="val 163845"/>
              </a:avLst>
            </a:prstGeom>
            <a:ln w="19050">
              <a:solidFill>
                <a:schemeClr val="tx1"/>
              </a:solidFill>
              <a:tailEnd type="arrow"/>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6" idx="1"/>
            </p:cNvCxnSpPr>
            <p:nvPr/>
          </p:nvCxnSpPr>
          <p:spPr>
            <a:xfrm rot="10800000">
              <a:off x="4554398" y="2859782"/>
              <a:ext cx="293154" cy="1116124"/>
            </a:xfrm>
            <a:prstGeom prst="bentConnector2">
              <a:avLst/>
            </a:prstGeom>
            <a:ln w="19050">
              <a:solidFill>
                <a:schemeClr val="tx1"/>
              </a:solidFill>
              <a:tailEnd type="arrow"/>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3530" y="3291831"/>
              <a:ext cx="1401771" cy="819511"/>
            </a:xfrm>
            <a:prstGeom prst="rect">
              <a:avLst/>
            </a:prstGeom>
            <a:solidFill>
              <a:srgbClr val="FFC000"/>
            </a:solidFill>
            <a:ln w="19050"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prstClr val="black"/>
                  </a:solidFill>
                </a:rPr>
                <a:t>Kriteria Kelulusan:</a:t>
              </a:r>
            </a:p>
            <a:p>
              <a:r>
                <a:rPr lang="id-ID" sz="1600" dirty="0">
                  <a:solidFill>
                    <a:prstClr val="black"/>
                  </a:solidFill>
                </a:rPr>
                <a:t>SAP ≥75 </a:t>
              </a:r>
            </a:p>
            <a:p>
              <a:r>
                <a:rPr lang="id-ID" sz="1600" dirty="0">
                  <a:solidFill>
                    <a:prstClr val="black"/>
                  </a:solidFill>
                </a:rPr>
                <a:t>SUTL ≥ 70 </a:t>
              </a:r>
            </a:p>
            <a:p>
              <a:r>
                <a:rPr lang="id-ID" sz="1600" dirty="0">
                  <a:solidFill>
                    <a:prstClr val="black"/>
                  </a:solidFill>
                </a:rPr>
                <a:t>SUP ≥ 76 </a:t>
              </a:r>
            </a:p>
          </p:txBody>
        </p:sp>
        <p:sp>
          <p:nvSpPr>
            <p:cNvPr id="24" name="Shape 24"/>
            <p:cNvSpPr>
              <a:spLocks/>
            </p:cNvSpPr>
            <p:nvPr/>
          </p:nvSpPr>
          <p:spPr bwMode="auto">
            <a:xfrm rot="16200000" flipH="1">
              <a:off x="1744048" y="2624117"/>
              <a:ext cx="441344" cy="894082"/>
            </a:xfrm>
            <a:custGeom>
              <a:avLst/>
              <a:gdLst>
                <a:gd name="T0" fmla="*/ 1103158 w 2206703"/>
                <a:gd name="T1" fmla="*/ 0 h 1446845"/>
                <a:gd name="T2" fmla="*/ 2206313 w 2206703"/>
                <a:gd name="T3" fmla="*/ 725814 h 1446845"/>
                <a:gd name="T4" fmla="*/ 1103158 w 2206703"/>
                <a:gd name="T5" fmla="*/ 1451627 h 1446845"/>
                <a:gd name="T6" fmla="*/ 0 w 2206703"/>
                <a:gd name="T7" fmla="*/ 725814 h 1446845"/>
                <a:gd name="T8" fmla="*/ 0 w 2206703"/>
                <a:gd name="T9" fmla="*/ 1451627 h 1446845"/>
                <a:gd name="T10" fmla="*/ 1732145 w 2206703"/>
                <a:gd name="T11" fmla="*/ 0 h 1446845"/>
                <a:gd name="T12" fmla="*/ 2206313 w 2206703"/>
                <a:gd name="T13" fmla="*/ 227253 h 1446845"/>
                <a:gd name="T14" fmla="*/ 1799476 w 2206703"/>
                <a:gd name="T15" fmla="*/ 599668 h 1446845"/>
                <a:gd name="T16" fmla="*/ 17694720 60000 65536"/>
                <a:gd name="T17" fmla="*/ 0 60000 65536"/>
                <a:gd name="T18" fmla="*/ 5898240 60000 65536"/>
                <a:gd name="T19" fmla="*/ 11796480 60000 65536"/>
                <a:gd name="T20" fmla="*/ 5898240 60000 65536"/>
                <a:gd name="T21" fmla="*/ 17694720 60000 65536"/>
                <a:gd name="T22" fmla="*/ 0 60000 65536"/>
                <a:gd name="T23" fmla="*/ 5898240 60000 65536"/>
                <a:gd name="T24" fmla="*/ 0 w 2206703"/>
                <a:gd name="T25" fmla="*/ 0 h 1446845"/>
                <a:gd name="T26" fmla="*/ 2206703 w 2206703"/>
                <a:gd name="T27" fmla="*/ 1446845 h 1446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6703" h="1446845">
                  <a:moveTo>
                    <a:pt x="0" y="1446845"/>
                  </a:moveTo>
                  <a:cubicBezTo>
                    <a:pt x="245189" y="803803"/>
                    <a:pt x="829465" y="381807"/>
                    <a:pt x="1752828" y="180856"/>
                  </a:cubicBezTo>
                  <a:lnTo>
                    <a:pt x="1732450" y="0"/>
                  </a:lnTo>
                  <a:lnTo>
                    <a:pt x="2206703" y="226504"/>
                  </a:lnTo>
                  <a:lnTo>
                    <a:pt x="1799794" y="597692"/>
                  </a:lnTo>
                  <a:lnTo>
                    <a:pt x="1779416" y="416836"/>
                  </a:lnTo>
                  <a:cubicBezTo>
                    <a:pt x="960923" y="497216"/>
                    <a:pt x="367784" y="840552"/>
                    <a:pt x="0" y="1446845"/>
                  </a:cubicBezTo>
                  <a:close/>
                </a:path>
              </a:pathLst>
            </a:custGeom>
            <a:solidFill>
              <a:srgbClr val="FF0000"/>
            </a:solidFill>
            <a:ln w="9525">
              <a:noFill/>
              <a:prstDash val="solid"/>
              <a:round/>
              <a:headEnd/>
              <a:tailEnd/>
            </a:ln>
          </p:spPr>
          <p:txBody>
            <a:bodyPr lIns="0" tIns="0" rIns="0" bIns="0"/>
            <a:lstStyle/>
            <a:p>
              <a:pPr>
                <a:defRPr/>
              </a:pPr>
              <a:endParaRPr lang="id-ID" sz="2400">
                <a:solidFill>
                  <a:prstClr val="black"/>
                </a:solidFill>
              </a:endParaRPr>
            </a:p>
          </p:txBody>
        </p:sp>
        <p:cxnSp>
          <p:nvCxnSpPr>
            <p:cNvPr id="25" name="Straight Arrow Connector 24"/>
            <p:cNvCxnSpPr>
              <a:stCxn id="30" idx="3"/>
              <a:endCxn id="17" idx="1"/>
            </p:cNvCxnSpPr>
            <p:nvPr/>
          </p:nvCxnSpPr>
          <p:spPr>
            <a:xfrm>
              <a:off x="3952394" y="2756654"/>
              <a:ext cx="636256" cy="1"/>
            </a:xfrm>
            <a:prstGeom prst="straightConnector1">
              <a:avLst/>
            </a:prstGeom>
            <a:ln w="19050">
              <a:solidFill>
                <a:schemeClr val="tx1"/>
              </a:solidFill>
              <a:tailEnd type="arrow"/>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Rectangle 25"/>
            <p:cNvSpPr>
              <a:spLocks noChangeArrowheads="1"/>
            </p:cNvSpPr>
            <p:nvPr/>
          </p:nvSpPr>
          <p:spPr bwMode="auto">
            <a:xfrm>
              <a:off x="4847552" y="3651870"/>
              <a:ext cx="1020592" cy="648072"/>
            </a:xfrm>
            <a:prstGeom prst="rect">
              <a:avLst/>
            </a:prstGeom>
            <a:solidFill>
              <a:schemeClr val="accent6">
                <a:lumMod val="20000"/>
                <a:lumOff val="80000"/>
              </a:schemeClr>
            </a:solidFill>
            <a:ln w="19050">
              <a:solidFill>
                <a:schemeClr val="tx1"/>
              </a:solidFill>
              <a:miter lim="800000"/>
              <a:headEnd/>
              <a:tailEnd/>
            </a:ln>
            <a:effectLst/>
            <a:extLst/>
          </p:spPr>
          <p:txBody>
            <a:bodyPr wrap="square" anchor="ctr"/>
            <a:lstStyle/>
            <a:p>
              <a:pPr algn="ctr"/>
              <a:r>
                <a:rPr lang="id-ID" sz="1600" b="1" dirty="0">
                  <a:solidFill>
                    <a:prstClr val="black"/>
                  </a:solidFill>
                </a:rPr>
                <a:t>Ujian Ulang 4 kali dlm 2 tahun</a:t>
              </a:r>
              <a:endParaRPr lang="en-US" sz="1600" b="1" dirty="0">
                <a:solidFill>
                  <a:sysClr val="windowText" lastClr="000000"/>
                </a:solidFill>
              </a:endParaRPr>
            </a:p>
          </p:txBody>
        </p:sp>
        <p:cxnSp>
          <p:nvCxnSpPr>
            <p:cNvPr id="27" name="Straight Arrow Connector 26"/>
            <p:cNvCxnSpPr>
              <a:stCxn id="17" idx="2"/>
              <a:endCxn id="26" idx="0"/>
            </p:cNvCxnSpPr>
            <p:nvPr/>
          </p:nvCxnSpPr>
          <p:spPr>
            <a:xfrm>
              <a:off x="5336408" y="3219822"/>
              <a:ext cx="21440" cy="432048"/>
            </a:xfrm>
            <a:prstGeom prst="straightConnector1">
              <a:avLst/>
            </a:prstGeom>
            <a:ln w="19050">
              <a:solidFill>
                <a:srgbClr val="FF0000"/>
              </a:solidFill>
              <a:headEnd type="none" w="med" len="med"/>
              <a:tailEnd type="arrow" w="med" len="med"/>
            </a:ln>
            <a:effectLst>
              <a:outerShdw blurRad="381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60032" y="917307"/>
              <a:ext cx="3528392" cy="623248"/>
            </a:xfrm>
            <a:prstGeom prst="rect">
              <a:avLst/>
            </a:prstGeom>
            <a:noFill/>
            <a:ln>
              <a:solidFill>
                <a:schemeClr val="tx1"/>
              </a:solidFill>
            </a:ln>
          </p:spPr>
          <p:txBody>
            <a:bodyPr wrap="square" rtlCol="0">
              <a:spAutoFit/>
            </a:bodyPr>
            <a:lstStyle/>
            <a:p>
              <a:pPr algn="ctr"/>
              <a:r>
                <a:rPr lang="id-ID" sz="1600" dirty="0">
                  <a:solidFill>
                    <a:prstClr val="black"/>
                  </a:solidFill>
                </a:rPr>
                <a:t>Bagi peserta yang nilai UKG sebelum PLPG </a:t>
              </a:r>
              <a:r>
                <a:rPr lang="id-ID" sz="1600" dirty="0">
                  <a:solidFill>
                    <a:sysClr val="windowText" lastClr="000000"/>
                  </a:solidFill>
                  <a:cs typeface="Arial"/>
                </a:rPr>
                <a:t>≥ 80</a:t>
              </a:r>
              <a:r>
                <a:rPr lang="id-ID" sz="1600" dirty="0">
                  <a:solidFill>
                    <a:prstClr val="black"/>
                  </a:solidFill>
                </a:rPr>
                <a:t>, yang bersangkutan langsung memperoleh sertifikat pendidik setelah selesai PLPG</a:t>
              </a:r>
            </a:p>
          </p:txBody>
        </p:sp>
        <p:sp>
          <p:nvSpPr>
            <p:cNvPr id="29" name="Shape 24"/>
            <p:cNvSpPr>
              <a:spLocks/>
            </p:cNvSpPr>
            <p:nvPr/>
          </p:nvSpPr>
          <p:spPr bwMode="auto">
            <a:xfrm rot="17435456">
              <a:off x="4880555" y="1651563"/>
              <a:ext cx="490561" cy="595612"/>
            </a:xfrm>
            <a:custGeom>
              <a:avLst/>
              <a:gdLst>
                <a:gd name="T0" fmla="*/ 1103158 w 2206703"/>
                <a:gd name="T1" fmla="*/ 0 h 1446845"/>
                <a:gd name="T2" fmla="*/ 2206313 w 2206703"/>
                <a:gd name="T3" fmla="*/ 725814 h 1446845"/>
                <a:gd name="T4" fmla="*/ 1103158 w 2206703"/>
                <a:gd name="T5" fmla="*/ 1451627 h 1446845"/>
                <a:gd name="T6" fmla="*/ 0 w 2206703"/>
                <a:gd name="T7" fmla="*/ 725814 h 1446845"/>
                <a:gd name="T8" fmla="*/ 0 w 2206703"/>
                <a:gd name="T9" fmla="*/ 1451627 h 1446845"/>
                <a:gd name="T10" fmla="*/ 1732145 w 2206703"/>
                <a:gd name="T11" fmla="*/ 0 h 1446845"/>
                <a:gd name="T12" fmla="*/ 2206313 w 2206703"/>
                <a:gd name="T13" fmla="*/ 227253 h 1446845"/>
                <a:gd name="T14" fmla="*/ 1799476 w 2206703"/>
                <a:gd name="T15" fmla="*/ 599668 h 1446845"/>
                <a:gd name="T16" fmla="*/ 17694720 60000 65536"/>
                <a:gd name="T17" fmla="*/ 0 60000 65536"/>
                <a:gd name="T18" fmla="*/ 5898240 60000 65536"/>
                <a:gd name="T19" fmla="*/ 11796480 60000 65536"/>
                <a:gd name="T20" fmla="*/ 5898240 60000 65536"/>
                <a:gd name="T21" fmla="*/ 17694720 60000 65536"/>
                <a:gd name="T22" fmla="*/ 0 60000 65536"/>
                <a:gd name="T23" fmla="*/ 5898240 60000 65536"/>
                <a:gd name="T24" fmla="*/ 0 w 2206703"/>
                <a:gd name="T25" fmla="*/ 0 h 1446845"/>
                <a:gd name="T26" fmla="*/ 2206703 w 2206703"/>
                <a:gd name="T27" fmla="*/ 1446845 h 1446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6703" h="1446845">
                  <a:moveTo>
                    <a:pt x="0" y="1446845"/>
                  </a:moveTo>
                  <a:cubicBezTo>
                    <a:pt x="245189" y="803803"/>
                    <a:pt x="829465" y="381807"/>
                    <a:pt x="1752828" y="180856"/>
                  </a:cubicBezTo>
                  <a:lnTo>
                    <a:pt x="1732450" y="0"/>
                  </a:lnTo>
                  <a:lnTo>
                    <a:pt x="2206703" y="226504"/>
                  </a:lnTo>
                  <a:lnTo>
                    <a:pt x="1799794" y="597692"/>
                  </a:lnTo>
                  <a:lnTo>
                    <a:pt x="1779416" y="416836"/>
                  </a:lnTo>
                  <a:cubicBezTo>
                    <a:pt x="960923" y="497216"/>
                    <a:pt x="367784" y="840552"/>
                    <a:pt x="0" y="1446845"/>
                  </a:cubicBezTo>
                  <a:close/>
                </a:path>
              </a:pathLst>
            </a:custGeom>
            <a:solidFill>
              <a:srgbClr val="FF0000"/>
            </a:solidFill>
            <a:ln w="9525">
              <a:noFill/>
              <a:prstDash val="solid"/>
              <a:round/>
              <a:headEnd/>
              <a:tailEnd/>
            </a:ln>
          </p:spPr>
          <p:txBody>
            <a:bodyPr lIns="0" tIns="0" rIns="0" bIns="0"/>
            <a:lstStyle/>
            <a:p>
              <a:pPr>
                <a:defRPr/>
              </a:pPr>
              <a:endParaRPr lang="id-ID" sz="2400">
                <a:solidFill>
                  <a:prstClr val="black"/>
                </a:solidFill>
              </a:endParaRPr>
            </a:p>
          </p:txBody>
        </p:sp>
      </p:grpSp>
    </p:spTree>
    <p:extLst>
      <p:ext uri="{BB962C8B-B14F-4D97-AF65-F5344CB8AC3E}">
        <p14:creationId xmlns:p14="http://schemas.microsoft.com/office/powerpoint/2010/main" val="25601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65539" name="Rectangle 1"/>
          <p:cNvSpPr>
            <a:spLocks noChangeArrowheads="1"/>
          </p:cNvSpPr>
          <p:nvPr/>
        </p:nvSpPr>
        <p:spPr bwMode="auto">
          <a:xfrm>
            <a:off x="2279650" y="404814"/>
            <a:ext cx="7920038" cy="954087"/>
          </a:xfrm>
          <a:prstGeom prst="rect">
            <a:avLst/>
          </a:prstGeom>
          <a:noFill/>
          <a:ln w="9525">
            <a:noFill/>
            <a:miter lim="800000"/>
            <a:headEnd/>
            <a:tailEnd/>
          </a:ln>
        </p:spPr>
        <p:txBody>
          <a:bodyPr>
            <a:spAutoFit/>
          </a:bodyPr>
          <a:lstStyle/>
          <a:p>
            <a:pPr marL="95250" algn="just"/>
            <a:r>
              <a:rPr lang="en-US" sz="2800" b="1">
                <a:solidFill>
                  <a:prstClr val="black"/>
                </a:solidFill>
                <a:cs typeface="Calibri" pitchFamily="34" charset="0"/>
              </a:rPr>
              <a:t>Rambu-rambu praktik p</a:t>
            </a:r>
            <a:r>
              <a:rPr lang="id-ID" sz="2800" b="1">
                <a:solidFill>
                  <a:prstClr val="black"/>
                </a:solidFill>
                <a:cs typeface="Calibri" pitchFamily="34" charset="0"/>
              </a:rPr>
              <a:t>e</a:t>
            </a:r>
            <a:r>
              <a:rPr lang="en-US" sz="2800" b="1">
                <a:solidFill>
                  <a:prstClr val="black"/>
                </a:solidFill>
                <a:cs typeface="Calibri" pitchFamily="34" charset="0"/>
              </a:rPr>
              <a:t>mbelajaran secara umum sebagai berikut :</a:t>
            </a:r>
            <a:endParaRPr lang="id-ID" sz="2400" b="1">
              <a:solidFill>
                <a:prstClr val="black"/>
              </a:solidFill>
              <a:cs typeface="Calibri" pitchFamily="34" charset="0"/>
            </a:endParaRPr>
          </a:p>
        </p:txBody>
      </p:sp>
      <p:sp>
        <p:nvSpPr>
          <p:cNvPr id="65540" name="Rectangle 3"/>
          <p:cNvSpPr>
            <a:spLocks noChangeArrowheads="1"/>
          </p:cNvSpPr>
          <p:nvPr/>
        </p:nvSpPr>
        <p:spPr bwMode="auto">
          <a:xfrm>
            <a:off x="2279650" y="1668464"/>
            <a:ext cx="7920038" cy="3970337"/>
          </a:xfrm>
          <a:prstGeom prst="rect">
            <a:avLst/>
          </a:prstGeom>
          <a:noFill/>
          <a:ln w="9525">
            <a:noFill/>
            <a:miter lim="800000"/>
            <a:headEnd/>
            <a:tailEnd/>
          </a:ln>
        </p:spPr>
        <p:txBody>
          <a:bodyPr>
            <a:spAutoFit/>
          </a:bodyPr>
          <a:lstStyle/>
          <a:p>
            <a:pPr marL="342900" indent="-342900" algn="just">
              <a:buFont typeface="Calibri Light" pitchFamily="34" charset="0"/>
              <a:buAutoNum type="alphaLcPeriod"/>
            </a:pPr>
            <a:r>
              <a:rPr lang="en-US" sz="2800">
                <a:solidFill>
                  <a:prstClr val="black"/>
                </a:solidFill>
                <a:cs typeface="Calibri" pitchFamily="34" charset="0"/>
              </a:rPr>
              <a:t>Lama waktu untuk setiap peserta melakukan praktik adalah 1 JP atau selama 50 menit.</a:t>
            </a:r>
            <a:endParaRPr lang="id-ID" sz="2800">
              <a:solidFill>
                <a:prstClr val="black"/>
              </a:solidFill>
              <a:cs typeface="Calibri" pitchFamily="34" charset="0"/>
            </a:endParaRPr>
          </a:p>
          <a:p>
            <a:pPr marL="342900" indent="-342900" algn="just">
              <a:buFont typeface="Calibri Light" pitchFamily="34" charset="0"/>
              <a:buAutoNum type="alphaLcPeriod"/>
            </a:pPr>
            <a:r>
              <a:rPr lang="en-US" sz="2800">
                <a:solidFill>
                  <a:prstClr val="black"/>
                </a:solidFill>
                <a:cs typeface="Calibri" pitchFamily="34" charset="0"/>
              </a:rPr>
              <a:t>Peserta dalam rombel dibagi menjadi kelompok-kelompok kecil, setiap kelompok terdiri dari 10 peserta.</a:t>
            </a:r>
            <a:endParaRPr lang="id-ID" sz="2800">
              <a:solidFill>
                <a:prstClr val="black"/>
              </a:solidFill>
              <a:cs typeface="Calibri" pitchFamily="34" charset="0"/>
            </a:endParaRPr>
          </a:p>
          <a:p>
            <a:pPr marL="342900" indent="-342900" algn="just">
              <a:buFont typeface="Calibri Light" pitchFamily="34" charset="0"/>
              <a:buAutoNum type="alphaLcPeriod"/>
            </a:pPr>
            <a:r>
              <a:rPr lang="en-US" sz="2800">
                <a:solidFill>
                  <a:prstClr val="black"/>
                </a:solidFill>
                <a:cs typeface="Calibri" pitchFamily="34" charset="0"/>
              </a:rPr>
              <a:t>Setiap peserta tampil dua kali, tampilan pertama merupakan latihan dan pada tampilan kedua merupakan ujian praktik atau ujian kinerja.</a:t>
            </a:r>
            <a:endParaRPr lang="id-ID" sz="2800">
              <a:solidFill>
                <a:prstClr val="black"/>
              </a:solidFill>
              <a:cs typeface="Calibri" pitchFamily="34" charset="0"/>
            </a:endParaRPr>
          </a:p>
        </p:txBody>
      </p:sp>
    </p:spTree>
    <p:extLst>
      <p:ext uri="{BB962C8B-B14F-4D97-AF65-F5344CB8AC3E}">
        <p14:creationId xmlns:p14="http://schemas.microsoft.com/office/powerpoint/2010/main" val="2460933024"/>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66563" name="Rectangle 1"/>
          <p:cNvSpPr>
            <a:spLocks noChangeArrowheads="1"/>
          </p:cNvSpPr>
          <p:nvPr/>
        </p:nvSpPr>
        <p:spPr bwMode="auto">
          <a:xfrm>
            <a:off x="2022475" y="279400"/>
            <a:ext cx="8135938" cy="831850"/>
          </a:xfrm>
          <a:prstGeom prst="rect">
            <a:avLst/>
          </a:prstGeom>
          <a:noFill/>
          <a:ln w="9525">
            <a:noFill/>
            <a:miter lim="800000"/>
            <a:headEnd/>
            <a:tailEnd/>
          </a:ln>
        </p:spPr>
        <p:txBody>
          <a:bodyPr>
            <a:spAutoFit/>
          </a:bodyPr>
          <a:lstStyle/>
          <a:p>
            <a:pPr algn="just"/>
            <a:r>
              <a:rPr lang="en-US" sz="2400" b="1">
                <a:solidFill>
                  <a:prstClr val="black"/>
                </a:solidFill>
                <a:cs typeface="Calibri" pitchFamily="34" charset="0"/>
              </a:rPr>
              <a:t>Rambu-rambu khusus untuk setiap mata pelajaran sebagai berikut :</a:t>
            </a:r>
            <a:endParaRPr lang="id-ID" sz="2000" b="1">
              <a:solidFill>
                <a:prstClr val="black"/>
              </a:solidFill>
              <a:cs typeface="Calibri" pitchFamily="34" charset="0"/>
            </a:endParaRPr>
          </a:p>
        </p:txBody>
      </p:sp>
      <p:sp>
        <p:nvSpPr>
          <p:cNvPr id="66564" name="Rectangle 3"/>
          <p:cNvSpPr>
            <a:spLocks noChangeArrowheads="1"/>
          </p:cNvSpPr>
          <p:nvPr/>
        </p:nvSpPr>
        <p:spPr bwMode="auto">
          <a:xfrm>
            <a:off x="2038747" y="1181101"/>
            <a:ext cx="5866606" cy="646331"/>
          </a:xfrm>
          <a:prstGeom prst="rect">
            <a:avLst/>
          </a:prstGeom>
          <a:noFill/>
          <a:ln w="9525">
            <a:noFill/>
            <a:miter lim="800000"/>
            <a:headEnd/>
            <a:tailEnd/>
          </a:ln>
        </p:spPr>
        <p:txBody>
          <a:bodyPr wrap="none">
            <a:spAutoFit/>
          </a:bodyPr>
          <a:lstStyle/>
          <a:p>
            <a:pPr marL="342900" indent="-342900" algn="just">
              <a:lnSpc>
                <a:spcPct val="150000"/>
              </a:lnSpc>
              <a:buFont typeface="Calibri Light" pitchFamily="34" charset="0"/>
              <a:buAutoNum type="alphaLcPeriod"/>
            </a:pPr>
            <a:r>
              <a:rPr lang="en-US" sz="2400" b="1">
                <a:solidFill>
                  <a:prstClr val="black"/>
                </a:solidFill>
                <a:cs typeface="Calibri" pitchFamily="34" charset="0"/>
              </a:rPr>
              <a:t>Guru Kelas Dan Guru Mata Pelajaran</a:t>
            </a:r>
            <a:endParaRPr lang="id-ID" sz="2000">
              <a:solidFill>
                <a:prstClr val="black"/>
              </a:solidFill>
              <a:cs typeface="Calibri" pitchFamily="34" charset="0"/>
            </a:endParaRPr>
          </a:p>
        </p:txBody>
      </p:sp>
      <p:sp>
        <p:nvSpPr>
          <p:cNvPr id="5" name="Rectangle 4"/>
          <p:cNvSpPr/>
          <p:nvPr/>
        </p:nvSpPr>
        <p:spPr>
          <a:xfrm>
            <a:off x="2495551" y="1844676"/>
            <a:ext cx="7777163" cy="5262563"/>
          </a:xfrm>
          <a:prstGeom prst="rect">
            <a:avLst/>
          </a:prstGeom>
        </p:spPr>
        <p:txBody>
          <a:bodyPr>
            <a:spAutoFit/>
          </a:bodyPr>
          <a:lstStyle/>
          <a:p>
            <a:pPr algn="just">
              <a:lnSpc>
                <a:spcPts val="3700"/>
              </a:lnSpc>
              <a:defRP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Tampilan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pertama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untuk</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menilai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kemampuan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mengajar</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peserta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dengan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tahapan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sebagai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berikut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ts val="3700"/>
              </a:lnSpc>
              <a:buFont typeface="+mj-lt"/>
              <a:buAutoNum type="arabicPeriod"/>
              <a:defRP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Untuk</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30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menit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pertama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peserta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melakukan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praktik</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mengajar</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dengan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menggunakan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RPP yang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disusun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pada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saat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workshop.</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ts val="3700"/>
              </a:lnSpc>
              <a:buFont typeface="+mj-lt"/>
              <a:buAutoNum type="arabicPeriod"/>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Pada 20 menit berikutnya peserta lain dan instruktur memberi masukan dan menilai dengan menggunakan IPPP.</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ts val="3700"/>
              </a:lnSpc>
              <a:defRPr/>
            </a:pPr>
            <a:r>
              <a:rPr lang="de-CH" sz="2400" dirty="0">
                <a:solidFill>
                  <a:prstClr val="black"/>
                </a:solidFill>
                <a:latin typeface="Arial" panose="020B0604020202020204" pitchFamily="34" charset="0"/>
                <a:ea typeface="Calibri" panose="020F0502020204030204" pitchFamily="34" charset="0"/>
                <a:cs typeface="Arial" panose="020B0604020202020204" pitchFamily="34" charset="0"/>
              </a:rPr>
              <a:t>Tampilan kedua untuk ujian kinerja dilaksanakan dengan durasi waktu 1 JP (50 menit).</a:t>
            </a: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ts val="3700"/>
              </a:lnSpc>
              <a:defRPr/>
            </a:pPr>
            <a:endParaRPr lang="id-ID"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6063710"/>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73731" name="Rectangle 1"/>
          <p:cNvSpPr>
            <a:spLocks noChangeArrowheads="1"/>
          </p:cNvSpPr>
          <p:nvPr/>
        </p:nvSpPr>
        <p:spPr bwMode="auto">
          <a:xfrm>
            <a:off x="1906589" y="260351"/>
            <a:ext cx="2929007" cy="646331"/>
          </a:xfrm>
          <a:prstGeom prst="rect">
            <a:avLst/>
          </a:prstGeom>
          <a:noFill/>
          <a:ln w="9525">
            <a:noFill/>
            <a:miter lim="800000"/>
            <a:headEnd/>
            <a:tailEnd/>
          </a:ln>
        </p:spPr>
        <p:txBody>
          <a:bodyPr wrap="none">
            <a:spAutoFit/>
          </a:bodyPr>
          <a:lstStyle/>
          <a:p>
            <a:pPr marL="342900" indent="-342900" algn="just">
              <a:lnSpc>
                <a:spcPct val="150000"/>
              </a:lnSpc>
              <a:buFont typeface="Calibri Light" pitchFamily="34" charset="0"/>
              <a:buAutoNum type="alphaLcPeriod" startAt="2"/>
            </a:pPr>
            <a:r>
              <a:rPr lang="id-ID" sz="2400" b="1" dirty="0">
                <a:solidFill>
                  <a:prstClr val="black"/>
                </a:solidFill>
                <a:cs typeface="Calibri" pitchFamily="34" charset="0"/>
              </a:rPr>
              <a:t>Uji Kinerja (1 JP)</a:t>
            </a:r>
            <a:endParaRPr lang="id-ID" sz="2000" dirty="0">
              <a:solidFill>
                <a:prstClr val="black"/>
              </a:solidFill>
              <a:cs typeface="Calibri" pitchFamily="34" charset="0"/>
            </a:endParaRPr>
          </a:p>
        </p:txBody>
      </p:sp>
      <p:sp>
        <p:nvSpPr>
          <p:cNvPr id="73732" name="Rectangle 3"/>
          <p:cNvSpPr>
            <a:spLocks noChangeArrowheads="1"/>
          </p:cNvSpPr>
          <p:nvPr/>
        </p:nvSpPr>
        <p:spPr bwMode="auto">
          <a:xfrm>
            <a:off x="1874838" y="981075"/>
            <a:ext cx="8324850" cy="2677656"/>
          </a:xfrm>
          <a:prstGeom prst="rect">
            <a:avLst/>
          </a:prstGeom>
          <a:noFill/>
          <a:ln w="9525">
            <a:noFill/>
            <a:miter lim="800000"/>
            <a:headEnd/>
            <a:tailEnd/>
          </a:ln>
        </p:spPr>
        <p:txBody>
          <a:bodyPr>
            <a:spAutoFit/>
          </a:bodyPr>
          <a:lstStyle/>
          <a:p>
            <a:pPr marL="342900" indent="-342900" algn="just">
              <a:buFont typeface="Calibri Light" pitchFamily="34" charset="0"/>
              <a:buAutoNum type="arabicPeriod"/>
            </a:pPr>
            <a:r>
              <a:rPr lang="id-ID" sz="2800" dirty="0">
                <a:solidFill>
                  <a:prstClr val="black"/>
                </a:solidFill>
                <a:cs typeface="Calibri" pitchFamily="34" charset="0"/>
              </a:rPr>
              <a:t>Penguji pada ujian praktik/uji kinerja  harus memiliki NRI yang relevan dengan mata pelajaran peserta yang dinilai. </a:t>
            </a:r>
          </a:p>
          <a:p>
            <a:pPr marL="342900" indent="-342900" algn="just">
              <a:buFont typeface="Calibri Light" pitchFamily="34" charset="0"/>
              <a:buAutoNum type="arabicPeriod"/>
            </a:pPr>
            <a:r>
              <a:rPr lang="id-ID" sz="2800" dirty="0">
                <a:solidFill>
                  <a:prstClr val="black"/>
                </a:solidFill>
                <a:cs typeface="Calibri" pitchFamily="34" charset="0"/>
              </a:rPr>
              <a:t>Ujian praktik mengajar dinilai dengan Instrumen Penilaian Pelaksanaan Pembelajaran </a:t>
            </a:r>
            <a:r>
              <a:rPr lang="de-CH" sz="2800" dirty="0">
                <a:solidFill>
                  <a:prstClr val="black"/>
                </a:solidFill>
                <a:cs typeface="Calibri" pitchFamily="34" charset="0"/>
              </a:rPr>
              <a:t> (</a:t>
            </a:r>
            <a:r>
              <a:rPr lang="id-ID" sz="2800" dirty="0">
                <a:solidFill>
                  <a:prstClr val="black"/>
                </a:solidFill>
                <a:cs typeface="Calibri" pitchFamily="34" charset="0"/>
              </a:rPr>
              <a:t>IPPP</a:t>
            </a:r>
            <a:r>
              <a:rPr lang="de-CH" sz="2800" dirty="0">
                <a:solidFill>
                  <a:prstClr val="black"/>
                </a:solidFill>
                <a:cs typeface="Calibri" pitchFamily="34" charset="0"/>
              </a:rPr>
              <a:t>)</a:t>
            </a:r>
            <a:r>
              <a:rPr lang="id-ID" sz="2800" dirty="0" smtClean="0">
                <a:solidFill>
                  <a:prstClr val="black"/>
                </a:solidFill>
                <a:cs typeface="Calibri" pitchFamily="34" charset="0"/>
              </a:rPr>
              <a:t>.</a:t>
            </a:r>
            <a:endParaRPr lang="id-ID" sz="2800" dirty="0">
              <a:solidFill>
                <a:prstClr val="black"/>
              </a:solidFill>
              <a:cs typeface="Calibri" pitchFamily="34" charset="0"/>
            </a:endParaRPr>
          </a:p>
        </p:txBody>
      </p:sp>
    </p:spTree>
    <p:extLst>
      <p:ext uri="{BB962C8B-B14F-4D97-AF65-F5344CB8AC3E}">
        <p14:creationId xmlns:p14="http://schemas.microsoft.com/office/powerpoint/2010/main" val="2831584879"/>
      </p:ext>
    </p:extLst>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s://2.bp.blogspot.com/-dSZPpwiJhzA/WAAv7aNnt9I/AAAAAAAAI3M/NB6aD3RIvcU1l593fAy6Rg9ejB5fk0-8wCLcB/s320/PLPG%2BuNILA.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599" y="274638"/>
            <a:ext cx="11143129" cy="6583361"/>
          </a:xfrm>
          <a:prstGeom prst="rect">
            <a:avLst/>
          </a:prstGeom>
          <a:noFill/>
          <a:ln>
            <a:noFill/>
          </a:ln>
        </p:spPr>
      </p:pic>
    </p:spTree>
    <p:extLst>
      <p:ext uri="{BB962C8B-B14F-4D97-AF65-F5344CB8AC3E}">
        <p14:creationId xmlns:p14="http://schemas.microsoft.com/office/powerpoint/2010/main" val="171658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04814555"/>
              </p:ext>
            </p:extLst>
          </p:nvPr>
        </p:nvGraphicFramePr>
        <p:xfrm>
          <a:off x="856444" y="1884806"/>
          <a:ext cx="10573555" cy="4211804"/>
        </p:xfrm>
        <a:graphic>
          <a:graphicData uri="http://schemas.openxmlformats.org/drawingml/2006/table">
            <a:tbl>
              <a:tblPr firstRow="1" firstCol="1" bandRow="1">
                <a:tableStyleId>{5C22544A-7EE6-4342-B048-85BDC9FD1C3A}</a:tableStyleId>
              </a:tblPr>
              <a:tblGrid>
                <a:gridCol w="1663166"/>
                <a:gridCol w="4737635"/>
                <a:gridCol w="4172754"/>
              </a:tblGrid>
              <a:tr h="401804">
                <a:tc>
                  <a:txBody>
                    <a:bodyPr/>
                    <a:lstStyle/>
                    <a:p>
                      <a:pPr algn="ctr">
                        <a:spcBef>
                          <a:spcPts val="600"/>
                        </a:spcBef>
                        <a:spcAft>
                          <a:spcPts val="600"/>
                        </a:spcAft>
                      </a:pPr>
                      <a:r>
                        <a:rPr lang="id-ID" sz="2000" dirty="0">
                          <a:effectLst/>
                        </a:rPr>
                        <a:t>TAHAP</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pPr>
                      <a:r>
                        <a:rPr lang="id-ID" sz="2000" dirty="0">
                          <a:effectLst/>
                        </a:rPr>
                        <a:t>WAKTU</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600"/>
                        </a:spcAft>
                      </a:pPr>
                      <a:r>
                        <a:rPr lang="id-ID" sz="2000" dirty="0">
                          <a:effectLst/>
                        </a:rPr>
                        <a:t>TEMPAT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631409">
                <a:tc>
                  <a:txBody>
                    <a:bodyPr/>
                    <a:lstStyle/>
                    <a:p>
                      <a:pPr algn="ctr">
                        <a:spcBef>
                          <a:spcPts val="600"/>
                        </a:spcBef>
                        <a:spcAft>
                          <a:spcPts val="600"/>
                        </a:spcAft>
                      </a:pPr>
                      <a:r>
                        <a:rPr lang="id-ID" sz="2000">
                          <a:effectLst/>
                        </a:rPr>
                        <a:t>I</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id-ID" sz="2000" dirty="0">
                          <a:effectLst/>
                        </a:rPr>
                        <a:t>23 Oktober – 2 </a:t>
                      </a:r>
                      <a:r>
                        <a:rPr lang="id-ID" sz="2000" dirty="0" smtClean="0">
                          <a:effectLst/>
                        </a:rPr>
                        <a:t>Nopember</a:t>
                      </a:r>
                      <a:r>
                        <a:rPr lang="en-US" sz="2000" dirty="0" smtClean="0">
                          <a:effectLst/>
                        </a:rPr>
                        <a:t> 2016</a:t>
                      </a:r>
                    </a:p>
                    <a:p>
                      <a:pPr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rowSpan="5">
                  <a:txBody>
                    <a:bodyPr/>
                    <a:lstStyle/>
                    <a:p>
                      <a:pPr marL="342900" lvl="0" indent="-342900" algn="just">
                        <a:spcBef>
                          <a:spcPts val="600"/>
                        </a:spcBef>
                        <a:spcAft>
                          <a:spcPts val="600"/>
                        </a:spcAft>
                        <a:buFont typeface="+mj-lt"/>
                        <a:buAutoNum type="arabicPeriod"/>
                      </a:pPr>
                      <a:r>
                        <a:rPr lang="id-ID" sz="2000" dirty="0">
                          <a:effectLst/>
                        </a:rPr>
                        <a:t>Hotel Mona Plaza </a:t>
                      </a:r>
                      <a:endParaRPr lang="en-US" sz="2000" dirty="0" smtClean="0">
                        <a:effectLst/>
                      </a:endParaRPr>
                    </a:p>
                    <a:p>
                      <a:pPr marL="342900" lvl="0" indent="-342900" algn="just">
                        <a:spcBef>
                          <a:spcPts val="600"/>
                        </a:spcBef>
                        <a:spcAft>
                          <a:spcPts val="600"/>
                        </a:spcAft>
                        <a:buFont typeface="+mj-lt"/>
                        <a:buAutoNum type="arabicPeriod"/>
                      </a:pPr>
                      <a:r>
                        <a:rPr lang="id-ID" sz="2000" dirty="0" smtClean="0">
                          <a:effectLst/>
                        </a:rPr>
                        <a:t>Hotel </a:t>
                      </a:r>
                      <a:r>
                        <a:rPr lang="id-ID" sz="2000" dirty="0">
                          <a:effectLst/>
                        </a:rPr>
                        <a:t>Sri Indrayani</a:t>
                      </a:r>
                      <a:endParaRPr lang="en-US" sz="2000" dirty="0">
                        <a:effectLst/>
                      </a:endParaRPr>
                    </a:p>
                    <a:p>
                      <a:pPr marL="342900" lvl="0" indent="-342900" algn="just">
                        <a:spcBef>
                          <a:spcPts val="600"/>
                        </a:spcBef>
                        <a:spcAft>
                          <a:spcPts val="600"/>
                        </a:spcAft>
                        <a:buFont typeface="+mj-lt"/>
                        <a:buAutoNum type="arabicPeriod"/>
                      </a:pPr>
                      <a:r>
                        <a:rPr lang="id-ID" sz="2000" dirty="0">
                          <a:effectLst/>
                        </a:rPr>
                        <a:t>Hotel Ema Graha</a:t>
                      </a:r>
                      <a:endParaRPr lang="en-US" sz="2000" dirty="0">
                        <a:effectLst/>
                      </a:endParaRPr>
                    </a:p>
                    <a:p>
                      <a:pPr marL="342900" lvl="0" indent="-342900" algn="just">
                        <a:spcBef>
                          <a:spcPts val="600"/>
                        </a:spcBef>
                        <a:spcAft>
                          <a:spcPts val="600"/>
                        </a:spcAft>
                        <a:buFont typeface="+mj-lt"/>
                        <a:buAutoNum type="arabicPeriod"/>
                      </a:pPr>
                      <a:r>
                        <a:rPr lang="id-ID" sz="2000" dirty="0">
                          <a:effectLst/>
                        </a:rPr>
                        <a:t>Hotel Olgaria</a:t>
                      </a:r>
                      <a:endParaRPr lang="en-US" sz="2000" dirty="0">
                        <a:effectLst/>
                      </a:endParaRPr>
                    </a:p>
                    <a:p>
                      <a:pPr marL="342900" lvl="0" indent="-342900" algn="just">
                        <a:spcBef>
                          <a:spcPts val="600"/>
                        </a:spcBef>
                        <a:spcAft>
                          <a:spcPts val="600"/>
                        </a:spcAft>
                        <a:buFont typeface="+mj-lt"/>
                        <a:buAutoNum type="arabicPeriod"/>
                      </a:pPr>
                      <a:r>
                        <a:rPr lang="id-ID" sz="2000" dirty="0">
                          <a:effectLst/>
                        </a:rPr>
                        <a:t>Hotel Parma Panam</a:t>
                      </a:r>
                      <a:endParaRPr lang="en-US" sz="2000" dirty="0">
                        <a:effectLst/>
                      </a:endParaRPr>
                    </a:p>
                    <a:p>
                      <a:pPr marL="342900" lvl="0" indent="-342900" algn="just">
                        <a:spcBef>
                          <a:spcPts val="600"/>
                        </a:spcBef>
                        <a:spcAft>
                          <a:spcPts val="600"/>
                        </a:spcAft>
                        <a:buFont typeface="+mj-lt"/>
                        <a:buAutoNum type="arabicPeriod"/>
                      </a:pPr>
                      <a:r>
                        <a:rPr lang="id-ID" sz="2000" dirty="0">
                          <a:effectLst/>
                        </a:rPr>
                        <a:t>Hotel Parma Indah</a:t>
                      </a:r>
                      <a:endParaRPr lang="en-US" sz="2000" dirty="0">
                        <a:effectLst/>
                      </a:endParaRPr>
                    </a:p>
                    <a:p>
                      <a:pPr marL="342900" lvl="0" indent="-342900" algn="just">
                        <a:spcBef>
                          <a:spcPts val="600"/>
                        </a:spcBef>
                        <a:spcAft>
                          <a:spcPts val="600"/>
                        </a:spcAft>
                        <a:buFont typeface="+mj-lt"/>
                        <a:buAutoNum type="arabicPeriod"/>
                      </a:pPr>
                      <a:r>
                        <a:rPr lang="id-ID" sz="2000" dirty="0">
                          <a:effectLst/>
                        </a:rPr>
                        <a:t>Hotel Parma City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631409">
                <a:tc>
                  <a:txBody>
                    <a:bodyPr/>
                    <a:lstStyle/>
                    <a:p>
                      <a:pPr algn="ctr">
                        <a:spcBef>
                          <a:spcPts val="600"/>
                        </a:spcBef>
                        <a:spcAft>
                          <a:spcPts val="600"/>
                        </a:spcAft>
                      </a:pPr>
                      <a:r>
                        <a:rPr lang="id-ID" sz="2000">
                          <a:effectLst/>
                        </a:rPr>
                        <a:t>II</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7200" algn="just">
                        <a:spcBef>
                          <a:spcPts val="600"/>
                        </a:spcBef>
                        <a:spcAft>
                          <a:spcPts val="600"/>
                        </a:spcAft>
                        <a:buAutoNum type="arabicPlain" startAt="2"/>
                      </a:pPr>
                      <a:r>
                        <a:rPr lang="id-ID" sz="2000" dirty="0" smtClean="0">
                          <a:effectLst/>
                        </a:rPr>
                        <a:t>-  </a:t>
                      </a:r>
                      <a:r>
                        <a:rPr lang="id-ID" sz="2000" dirty="0">
                          <a:effectLst/>
                        </a:rPr>
                        <a:t>12 </a:t>
                      </a:r>
                      <a:r>
                        <a:rPr lang="id-ID" sz="2000" dirty="0" smtClean="0">
                          <a:effectLst/>
                        </a:rPr>
                        <a:t>Nopember</a:t>
                      </a:r>
                      <a:r>
                        <a:rPr lang="en-US" sz="2000" dirty="0" smtClean="0">
                          <a:effectLst/>
                        </a:rPr>
                        <a:t> 2016</a:t>
                      </a:r>
                    </a:p>
                    <a:p>
                      <a:pPr marL="0" indent="0" algn="just">
                        <a:spcBef>
                          <a:spcPts val="600"/>
                        </a:spcBef>
                        <a:spcAft>
                          <a:spcPts val="600"/>
                        </a:spcAft>
                        <a:buNone/>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r>
              <a:tr h="631409">
                <a:tc>
                  <a:txBody>
                    <a:bodyPr/>
                    <a:lstStyle/>
                    <a:p>
                      <a:pPr algn="ctr">
                        <a:spcBef>
                          <a:spcPts val="600"/>
                        </a:spcBef>
                        <a:spcAft>
                          <a:spcPts val="600"/>
                        </a:spcAft>
                      </a:pPr>
                      <a:r>
                        <a:rPr lang="id-ID" sz="2000">
                          <a:effectLst/>
                        </a:rPr>
                        <a:t>III</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id-ID" sz="2000" dirty="0">
                          <a:effectLst/>
                        </a:rPr>
                        <a:t>12 – 22 Nopember </a:t>
                      </a:r>
                      <a:r>
                        <a:rPr lang="en-US" sz="2000" dirty="0" smtClean="0">
                          <a:effectLst/>
                        </a:rPr>
                        <a:t>2016</a:t>
                      </a:r>
                    </a:p>
                    <a:p>
                      <a:pPr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r>
              <a:tr h="631409">
                <a:tc>
                  <a:txBody>
                    <a:bodyPr/>
                    <a:lstStyle/>
                    <a:p>
                      <a:pPr algn="ctr">
                        <a:spcBef>
                          <a:spcPts val="600"/>
                        </a:spcBef>
                        <a:spcAft>
                          <a:spcPts val="600"/>
                        </a:spcAft>
                      </a:pPr>
                      <a:r>
                        <a:rPr lang="id-ID" sz="2000">
                          <a:effectLst/>
                        </a:rPr>
                        <a:t>IV</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id-ID" sz="2000" dirty="0">
                          <a:effectLst/>
                        </a:rPr>
                        <a:t>22 Nopember – 2 </a:t>
                      </a:r>
                      <a:r>
                        <a:rPr lang="id-ID" sz="2000" dirty="0" smtClean="0">
                          <a:effectLst/>
                        </a:rPr>
                        <a:t>Desember</a:t>
                      </a:r>
                      <a:r>
                        <a:rPr lang="en-US" sz="2000" dirty="0" smtClean="0">
                          <a:effectLst/>
                        </a:rPr>
                        <a:t> 2016</a:t>
                      </a:r>
                    </a:p>
                    <a:p>
                      <a:pPr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r>
              <a:tr h="422247">
                <a:tc>
                  <a:txBody>
                    <a:bodyPr/>
                    <a:lstStyle/>
                    <a:p>
                      <a:pPr algn="ctr">
                        <a:spcBef>
                          <a:spcPts val="600"/>
                        </a:spcBef>
                        <a:spcAft>
                          <a:spcPts val="600"/>
                        </a:spcAft>
                      </a:pPr>
                      <a:r>
                        <a:rPr lang="id-ID" sz="2000" dirty="0">
                          <a:effectLst/>
                        </a:rPr>
                        <a:t>V</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id-ID" sz="2000" dirty="0">
                          <a:effectLst/>
                        </a:rPr>
                        <a:t>2 – 12 </a:t>
                      </a:r>
                      <a:r>
                        <a:rPr lang="id-ID" sz="2000" dirty="0" smtClean="0">
                          <a:effectLst/>
                        </a:rPr>
                        <a:t>Desember</a:t>
                      </a:r>
                      <a:r>
                        <a:rPr lang="en-US" sz="2000" dirty="0" smtClean="0">
                          <a:effectLst/>
                        </a:rPr>
                        <a:t> 2016</a:t>
                      </a:r>
                    </a:p>
                    <a:p>
                      <a:pPr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r>
            </a:tbl>
          </a:graphicData>
        </a:graphic>
      </p:graphicFrame>
      <p:sp>
        <p:nvSpPr>
          <p:cNvPr id="4" name="TextBox 3"/>
          <p:cNvSpPr txBox="1"/>
          <p:nvPr/>
        </p:nvSpPr>
        <p:spPr>
          <a:xfrm>
            <a:off x="1738648" y="669701"/>
            <a:ext cx="8809149" cy="830997"/>
          </a:xfrm>
          <a:prstGeom prst="rect">
            <a:avLst/>
          </a:prstGeom>
          <a:noFill/>
        </p:spPr>
        <p:txBody>
          <a:bodyPr wrap="square" rtlCol="0">
            <a:spAutoFit/>
          </a:bodyPr>
          <a:lstStyle/>
          <a:p>
            <a:pPr algn="ctr"/>
            <a:r>
              <a:rPr lang="en-US" sz="2400" b="1" dirty="0" smtClean="0">
                <a:solidFill>
                  <a:srgbClr val="FF0000"/>
                </a:solidFill>
              </a:rPr>
              <a:t>JADWAL PELAKSANAAN PLPG SUB RAYON</a:t>
            </a:r>
          </a:p>
          <a:p>
            <a:pPr algn="ctr"/>
            <a:r>
              <a:rPr lang="en-US" sz="2400" b="1" dirty="0" smtClean="0">
                <a:solidFill>
                  <a:srgbClr val="FF0000"/>
                </a:solidFill>
              </a:rPr>
              <a:t>UNIVERSITAS RIAU TAHUN 2016</a:t>
            </a:r>
            <a:endParaRPr lang="en-US" b="1" dirty="0">
              <a:solidFill>
                <a:srgbClr val="FF0000"/>
              </a:solidFill>
            </a:endParaRPr>
          </a:p>
        </p:txBody>
      </p:sp>
    </p:spTree>
    <p:extLst>
      <p:ext uri="{BB962C8B-B14F-4D97-AF65-F5344CB8AC3E}">
        <p14:creationId xmlns:p14="http://schemas.microsoft.com/office/powerpoint/2010/main" val="41994335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47" y="0"/>
            <a:ext cx="10972800" cy="1143000"/>
          </a:xfrm>
        </p:spPr>
        <p:txBody>
          <a:bodyPr/>
          <a:lstStyle/>
          <a:p>
            <a:pPr algn="ctr"/>
            <a:r>
              <a:rPr lang="en-US" dirty="0" smtClean="0">
                <a:solidFill>
                  <a:srgbClr val="FF0000"/>
                </a:solidFill>
              </a:rPr>
              <a:t>SEBARAN MAPEL TAHAP PLPG 2016</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97945084"/>
              </p:ext>
            </p:extLst>
          </p:nvPr>
        </p:nvGraphicFramePr>
        <p:xfrm>
          <a:off x="2187115" y="1147130"/>
          <a:ext cx="7992309" cy="5562600"/>
        </p:xfrm>
        <a:graphic>
          <a:graphicData uri="http://schemas.openxmlformats.org/drawingml/2006/table">
            <a:tbl>
              <a:tblPr firstRow="1" bandRow="1">
                <a:tableStyleId>{5C22544A-7EE6-4342-B048-85BDC9FD1C3A}</a:tableStyleId>
              </a:tblPr>
              <a:tblGrid>
                <a:gridCol w="748783"/>
                <a:gridCol w="3247045"/>
                <a:gridCol w="863316"/>
                <a:gridCol w="753035"/>
                <a:gridCol w="766482"/>
                <a:gridCol w="779930"/>
                <a:gridCol w="833718"/>
              </a:tblGrid>
              <a:tr h="370840">
                <a:tc rowSpan="2">
                  <a:txBody>
                    <a:bodyPr/>
                    <a:lstStyle/>
                    <a:p>
                      <a:r>
                        <a:rPr lang="en-US" dirty="0" smtClean="0">
                          <a:solidFill>
                            <a:srgbClr val="FF0000"/>
                          </a:solidFill>
                        </a:rPr>
                        <a:t>NO</a:t>
                      </a:r>
                      <a:endParaRPr lang="en-US" dirty="0">
                        <a:solidFill>
                          <a:srgbClr val="FF0000"/>
                        </a:solidFill>
                      </a:endParaRPr>
                    </a:p>
                  </a:txBody>
                  <a:tcPr/>
                </a:tc>
                <a:tc rowSpan="2">
                  <a:txBody>
                    <a:bodyPr/>
                    <a:lstStyle/>
                    <a:p>
                      <a:pPr algn="ctr"/>
                      <a:r>
                        <a:rPr lang="en-US" dirty="0" smtClean="0">
                          <a:solidFill>
                            <a:srgbClr val="FF0000"/>
                          </a:solidFill>
                        </a:rPr>
                        <a:t>MAPEL</a:t>
                      </a:r>
                      <a:endParaRPr lang="en-US" dirty="0">
                        <a:solidFill>
                          <a:srgbClr val="FF0000"/>
                        </a:solidFill>
                      </a:endParaRPr>
                    </a:p>
                  </a:txBody>
                  <a:tcPr/>
                </a:tc>
                <a:tc gridSpan="5">
                  <a:txBody>
                    <a:bodyPr/>
                    <a:lstStyle/>
                    <a:p>
                      <a:pPr algn="ctr"/>
                      <a:r>
                        <a:rPr lang="en-US" dirty="0" smtClean="0">
                          <a:solidFill>
                            <a:srgbClr val="FF0000"/>
                          </a:solidFill>
                        </a:rPr>
                        <a:t>TAHAP</a:t>
                      </a:r>
                      <a:endParaRPr lang="en-US" dirty="0">
                        <a:solidFill>
                          <a:srgbClr val="FF0000"/>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pPr algn="ctr"/>
                      <a:r>
                        <a:rPr lang="en-US" dirty="0" smtClean="0">
                          <a:solidFill>
                            <a:srgbClr val="FF0000"/>
                          </a:solidFill>
                        </a:rPr>
                        <a:t>I</a:t>
                      </a:r>
                      <a:endParaRPr lang="en-US" dirty="0">
                        <a:solidFill>
                          <a:srgbClr val="FF0000"/>
                        </a:solidFill>
                      </a:endParaRPr>
                    </a:p>
                  </a:txBody>
                  <a:tcPr/>
                </a:tc>
                <a:tc>
                  <a:txBody>
                    <a:bodyPr/>
                    <a:lstStyle/>
                    <a:p>
                      <a:pPr algn="ctr"/>
                      <a:r>
                        <a:rPr lang="en-US" dirty="0" smtClean="0">
                          <a:solidFill>
                            <a:srgbClr val="FF0000"/>
                          </a:solidFill>
                        </a:rPr>
                        <a:t>II</a:t>
                      </a:r>
                      <a:endParaRPr lang="en-US" dirty="0">
                        <a:solidFill>
                          <a:srgbClr val="FF0000"/>
                        </a:solidFill>
                      </a:endParaRPr>
                    </a:p>
                  </a:txBody>
                  <a:tcPr/>
                </a:tc>
                <a:tc>
                  <a:txBody>
                    <a:bodyPr/>
                    <a:lstStyle/>
                    <a:p>
                      <a:pPr algn="ctr"/>
                      <a:r>
                        <a:rPr lang="en-US" dirty="0" smtClean="0">
                          <a:solidFill>
                            <a:srgbClr val="FF0000"/>
                          </a:solidFill>
                        </a:rPr>
                        <a:t>III</a:t>
                      </a:r>
                      <a:endParaRPr lang="en-US" dirty="0">
                        <a:solidFill>
                          <a:srgbClr val="FF0000"/>
                        </a:solidFill>
                      </a:endParaRPr>
                    </a:p>
                  </a:txBody>
                  <a:tcPr/>
                </a:tc>
                <a:tc>
                  <a:txBody>
                    <a:bodyPr/>
                    <a:lstStyle/>
                    <a:p>
                      <a:pPr algn="ctr"/>
                      <a:r>
                        <a:rPr lang="en-US" dirty="0" smtClean="0">
                          <a:solidFill>
                            <a:srgbClr val="FF0000"/>
                          </a:solidFill>
                        </a:rPr>
                        <a:t>IV</a:t>
                      </a:r>
                      <a:endParaRPr lang="en-US" dirty="0">
                        <a:solidFill>
                          <a:srgbClr val="FF0000"/>
                        </a:solidFill>
                      </a:endParaRPr>
                    </a:p>
                  </a:txBody>
                  <a:tcPr/>
                </a:tc>
                <a:tc>
                  <a:txBody>
                    <a:bodyPr/>
                    <a:lstStyle/>
                    <a:p>
                      <a:pPr algn="ctr"/>
                      <a:r>
                        <a:rPr lang="en-US" dirty="0" smtClean="0">
                          <a:solidFill>
                            <a:srgbClr val="FF0000"/>
                          </a:solidFill>
                        </a:rPr>
                        <a:t>V</a:t>
                      </a:r>
                      <a:endParaRPr lang="en-US" dirty="0">
                        <a:solidFill>
                          <a:srgbClr val="FF0000"/>
                        </a:solidFill>
                      </a:endParaRPr>
                    </a:p>
                  </a:txBody>
                  <a:tcPr/>
                </a:tc>
              </a:tr>
              <a:tr h="370840">
                <a:tc>
                  <a:txBody>
                    <a:bodyPr/>
                    <a:lstStyle/>
                    <a:p>
                      <a:pPr algn="ctr"/>
                      <a:r>
                        <a:rPr lang="en-US" dirty="0" smtClean="0">
                          <a:solidFill>
                            <a:schemeClr val="tx2">
                              <a:lumMod val="90000"/>
                            </a:schemeClr>
                          </a:solidFill>
                        </a:rPr>
                        <a:t>1.</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Guru </a:t>
                      </a:r>
                      <a:r>
                        <a:rPr lang="en-US" dirty="0" err="1" smtClean="0">
                          <a:solidFill>
                            <a:schemeClr val="tx2">
                              <a:lumMod val="90000"/>
                            </a:schemeClr>
                          </a:solidFill>
                        </a:rPr>
                        <a:t>Kelas</a:t>
                      </a:r>
                      <a:r>
                        <a:rPr lang="en-US" dirty="0" smtClean="0">
                          <a:solidFill>
                            <a:schemeClr val="tx2">
                              <a:lumMod val="90000"/>
                            </a:schemeClr>
                          </a:solidFill>
                        </a:rPr>
                        <a:t> PAUD/ TK</a:t>
                      </a:r>
                      <a:endParaRPr lang="en-US" dirty="0">
                        <a:solidFill>
                          <a:schemeClr val="tx2">
                            <a:lumMod val="90000"/>
                          </a:schemeClr>
                        </a:solidFill>
                      </a:endParaRPr>
                    </a:p>
                  </a:txBody>
                  <a:tcPr>
                    <a:noFill/>
                  </a:tcPr>
                </a:tc>
                <a:tc>
                  <a:txBody>
                    <a:bodyPr/>
                    <a:lstStyle/>
                    <a:p>
                      <a:endParaRPr lang="en-US" dirty="0"/>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dirty="0"/>
                    </a:p>
                  </a:txBody>
                  <a:tcPr>
                    <a:solidFill>
                      <a:srgbClr val="FFFF00"/>
                    </a:solidFill>
                  </a:tcPr>
                </a:tc>
              </a:tr>
              <a:tr h="370840">
                <a:tc>
                  <a:txBody>
                    <a:bodyPr/>
                    <a:lstStyle/>
                    <a:p>
                      <a:pPr algn="ctr"/>
                      <a:r>
                        <a:rPr lang="en-US" dirty="0" smtClean="0">
                          <a:solidFill>
                            <a:schemeClr val="tx2">
                              <a:lumMod val="90000"/>
                            </a:schemeClr>
                          </a:solidFill>
                        </a:rPr>
                        <a:t>2.</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Guru </a:t>
                      </a:r>
                      <a:r>
                        <a:rPr lang="en-US" dirty="0" err="1" smtClean="0">
                          <a:solidFill>
                            <a:schemeClr val="tx2">
                              <a:lumMod val="90000"/>
                            </a:schemeClr>
                          </a:solidFill>
                        </a:rPr>
                        <a:t>Kelas</a:t>
                      </a:r>
                      <a:r>
                        <a:rPr lang="en-US" dirty="0" smtClean="0">
                          <a:solidFill>
                            <a:schemeClr val="tx2">
                              <a:lumMod val="90000"/>
                            </a:schemeClr>
                          </a:solidFill>
                        </a:rPr>
                        <a:t> SD</a:t>
                      </a:r>
                      <a:endParaRPr lang="en-US" dirty="0">
                        <a:solidFill>
                          <a:schemeClr val="tx2">
                            <a:lumMod val="90000"/>
                          </a:schemeClr>
                        </a:solidFill>
                      </a:endParaRPr>
                    </a:p>
                  </a:txBody>
                  <a:tcPr>
                    <a:noFill/>
                  </a:tcPr>
                </a:tc>
                <a:tc>
                  <a:txBody>
                    <a:bodyPr/>
                    <a:lstStyle/>
                    <a:p>
                      <a:endParaRPr lang="en-US" dirty="0"/>
                    </a:p>
                  </a:txBody>
                  <a:tcPr>
                    <a:solidFill>
                      <a:srgbClr val="92D050"/>
                    </a:solidFill>
                  </a:tcPr>
                </a:tc>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a:p>
                  </a:txBody>
                  <a:tcPr>
                    <a:solidFill>
                      <a:srgbClr val="92D050"/>
                    </a:solidFill>
                  </a:tcPr>
                </a:tc>
                <a:tc>
                  <a:txBody>
                    <a:bodyPr/>
                    <a:lstStyle/>
                    <a:p>
                      <a:endParaRPr lang="en-US" dirty="0"/>
                    </a:p>
                  </a:txBody>
                  <a:tcPr>
                    <a:solidFill>
                      <a:srgbClr val="92D050"/>
                    </a:solidFill>
                  </a:tcPr>
                </a:tc>
              </a:tr>
              <a:tr h="370840">
                <a:tc>
                  <a:txBody>
                    <a:bodyPr/>
                    <a:lstStyle/>
                    <a:p>
                      <a:pPr algn="ctr"/>
                      <a:r>
                        <a:rPr lang="en-US" dirty="0" smtClean="0">
                          <a:solidFill>
                            <a:schemeClr val="tx2">
                              <a:lumMod val="90000"/>
                            </a:schemeClr>
                          </a:solidFill>
                        </a:rPr>
                        <a:t>3.</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IPA</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solidFill>
                      <a:srgbClr val="FF0000"/>
                    </a:solid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4.</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Matematika</a:t>
                      </a:r>
                      <a:endParaRPr lang="en-US" dirty="0">
                        <a:solidFill>
                          <a:schemeClr val="tx2">
                            <a:lumMod val="90000"/>
                          </a:schemeClr>
                        </a:solidFill>
                      </a:endParaRPr>
                    </a:p>
                  </a:txBody>
                  <a:tcPr>
                    <a:no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5.</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Kimia</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dirty="0"/>
                    </a:p>
                  </a:txBody>
                  <a:tcPr>
                    <a:solidFill>
                      <a:srgbClr val="FFC000"/>
                    </a:solid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6.</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Fisika</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solidFill>
                      <a:srgbClr val="0070C0"/>
                    </a:solidFill>
                  </a:tcPr>
                </a:tc>
              </a:tr>
              <a:tr h="370840">
                <a:tc>
                  <a:txBody>
                    <a:bodyPr/>
                    <a:lstStyle/>
                    <a:p>
                      <a:pPr algn="ctr"/>
                      <a:r>
                        <a:rPr lang="en-US" dirty="0" smtClean="0">
                          <a:solidFill>
                            <a:schemeClr val="tx2">
                              <a:lumMod val="90000"/>
                            </a:schemeClr>
                          </a:solidFill>
                        </a:rPr>
                        <a:t>7.</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IPS</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solidFill>
                      <a:schemeClr val="accent2">
                        <a:lumMod val="40000"/>
                        <a:lumOff val="60000"/>
                      </a:schemeClr>
                    </a:solidFill>
                  </a:tcPr>
                </a:tc>
                <a:tc>
                  <a:txBody>
                    <a:bodyPr/>
                    <a:lstStyle/>
                    <a:p>
                      <a:endParaRPr lang="en-US" dirty="0"/>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8.</a:t>
                      </a:r>
                      <a:endParaRPr lang="en-US" dirty="0">
                        <a:solidFill>
                          <a:schemeClr val="tx2">
                            <a:lumMod val="90000"/>
                          </a:schemeClr>
                        </a:solidFill>
                      </a:endParaRPr>
                    </a:p>
                  </a:txBody>
                  <a:tcPr>
                    <a:noFill/>
                  </a:tcPr>
                </a:tc>
                <a:tc>
                  <a:txBody>
                    <a:bodyPr/>
                    <a:lstStyle/>
                    <a:p>
                      <a:r>
                        <a:rPr lang="en-US" dirty="0" smtClean="0">
                          <a:solidFill>
                            <a:schemeClr val="tx2">
                              <a:lumMod val="90000"/>
                            </a:schemeClr>
                          </a:solidFill>
                        </a:rPr>
                        <a:t>PKN</a:t>
                      </a:r>
                      <a:endParaRPr lang="en-US" dirty="0">
                        <a:solidFill>
                          <a:schemeClr val="tx2">
                            <a:lumMod val="90000"/>
                          </a:schemeClr>
                        </a:solidFill>
                      </a:endParaRPr>
                    </a:p>
                  </a:txBody>
                  <a:tcPr>
                    <a:no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9.</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Ekonomi</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370840">
                <a:tc>
                  <a:txBody>
                    <a:bodyPr/>
                    <a:lstStyle/>
                    <a:p>
                      <a:pPr algn="ctr"/>
                      <a:r>
                        <a:rPr lang="en-US" dirty="0" smtClean="0">
                          <a:solidFill>
                            <a:schemeClr val="tx2">
                              <a:lumMod val="90000"/>
                            </a:schemeClr>
                          </a:solidFill>
                        </a:rPr>
                        <a:t>10.</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Bahasa</a:t>
                      </a:r>
                      <a:r>
                        <a:rPr lang="en-US" dirty="0" smtClean="0">
                          <a:solidFill>
                            <a:schemeClr val="tx2">
                              <a:lumMod val="90000"/>
                            </a:schemeClr>
                          </a:solidFill>
                        </a:rPr>
                        <a:t> Indonesia</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11.</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Bahasa</a:t>
                      </a:r>
                      <a:r>
                        <a:rPr lang="en-US" dirty="0" smtClean="0">
                          <a:solidFill>
                            <a:schemeClr val="tx2">
                              <a:lumMod val="90000"/>
                            </a:schemeClr>
                          </a:solidFill>
                        </a:rPr>
                        <a:t> </a:t>
                      </a:r>
                      <a:r>
                        <a:rPr lang="en-US" dirty="0" err="1" smtClean="0">
                          <a:solidFill>
                            <a:schemeClr val="tx2">
                              <a:lumMod val="90000"/>
                            </a:schemeClr>
                          </a:solidFill>
                        </a:rPr>
                        <a:t>Inggris</a:t>
                      </a:r>
                      <a:endParaRPr lang="en-US" dirty="0">
                        <a:solidFill>
                          <a:schemeClr val="tx2">
                            <a:lumMod val="90000"/>
                          </a:schemeClr>
                        </a:solidFill>
                      </a:endParaRPr>
                    </a:p>
                  </a:txBody>
                  <a:tcPr>
                    <a:no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60000"/>
                        <a:lumOff val="40000"/>
                      </a:schemeClr>
                    </a:solid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12.</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Penjaskes</a:t>
                      </a:r>
                      <a:endParaRPr lang="en-US" dirty="0">
                        <a:solidFill>
                          <a:schemeClr val="tx2">
                            <a:lumMod val="90000"/>
                          </a:schemeClr>
                        </a:solidFill>
                      </a:endParaRPr>
                    </a:p>
                  </a:txBody>
                  <a:tcPr>
                    <a:no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noFill/>
                  </a:tcPr>
                </a:tc>
                <a:tc>
                  <a:txBody>
                    <a:bodyPr/>
                    <a:lstStyle/>
                    <a:p>
                      <a:endParaRPr lang="en-US" dirty="0"/>
                    </a:p>
                  </a:txBody>
                  <a:tcPr>
                    <a:noFill/>
                  </a:tcPr>
                </a:tc>
              </a:tr>
              <a:tr h="370840">
                <a:tc>
                  <a:txBody>
                    <a:bodyPr/>
                    <a:lstStyle/>
                    <a:p>
                      <a:pPr algn="ctr"/>
                      <a:r>
                        <a:rPr lang="en-US" dirty="0" smtClean="0">
                          <a:solidFill>
                            <a:schemeClr val="tx2">
                              <a:lumMod val="90000"/>
                            </a:schemeClr>
                          </a:solidFill>
                        </a:rPr>
                        <a:t>13.</a:t>
                      </a:r>
                      <a:endParaRPr lang="en-US" dirty="0">
                        <a:solidFill>
                          <a:schemeClr val="tx2">
                            <a:lumMod val="90000"/>
                          </a:schemeClr>
                        </a:solidFill>
                      </a:endParaRPr>
                    </a:p>
                  </a:txBody>
                  <a:tcPr>
                    <a:noFill/>
                  </a:tcPr>
                </a:tc>
                <a:tc>
                  <a:txBody>
                    <a:bodyPr/>
                    <a:lstStyle/>
                    <a:p>
                      <a:r>
                        <a:rPr lang="en-US" dirty="0" err="1" smtClean="0">
                          <a:solidFill>
                            <a:schemeClr val="tx2">
                              <a:lumMod val="90000"/>
                            </a:schemeClr>
                          </a:solidFill>
                        </a:rPr>
                        <a:t>Bimbingan</a:t>
                      </a:r>
                      <a:r>
                        <a:rPr lang="en-US" dirty="0" smtClean="0">
                          <a:solidFill>
                            <a:schemeClr val="tx2">
                              <a:lumMod val="90000"/>
                            </a:schemeClr>
                          </a:solidFill>
                        </a:rPr>
                        <a:t> </a:t>
                      </a:r>
                      <a:r>
                        <a:rPr lang="en-US" dirty="0" err="1" smtClean="0">
                          <a:solidFill>
                            <a:schemeClr val="tx2">
                              <a:lumMod val="90000"/>
                            </a:schemeClr>
                          </a:solidFill>
                        </a:rPr>
                        <a:t>Konseling</a:t>
                      </a:r>
                      <a:endParaRPr lang="en-US" dirty="0">
                        <a:solidFill>
                          <a:schemeClr val="tx2">
                            <a:lumMod val="90000"/>
                          </a:schemeClr>
                        </a:solidFill>
                      </a:endParaRPr>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solidFill>
                      <a:schemeClr val="accent5">
                        <a:lumMod val="20000"/>
                        <a:lumOff val="80000"/>
                      </a:schemeClr>
                    </a:solidFill>
                  </a:tcPr>
                </a:tc>
                <a:tc>
                  <a:txBody>
                    <a:bodyPr/>
                    <a:lstStyle/>
                    <a:p>
                      <a:endParaRPr lang="en-US" dirty="0"/>
                    </a:p>
                  </a:txBody>
                  <a:tcPr>
                    <a:noFill/>
                  </a:tcPr>
                </a:tc>
                <a:tc>
                  <a:txBody>
                    <a:bodyPr/>
                    <a:lstStyle/>
                    <a:p>
                      <a:endParaRPr lang="en-US" dirty="0"/>
                    </a:p>
                  </a:txBody>
                  <a:tcPr>
                    <a:noFill/>
                  </a:tcPr>
                </a:tc>
              </a:tr>
            </a:tbl>
          </a:graphicData>
        </a:graphic>
      </p:graphicFrame>
    </p:spTree>
    <p:extLst>
      <p:ext uri="{BB962C8B-B14F-4D97-AF65-F5344CB8AC3E}">
        <p14:creationId xmlns:p14="http://schemas.microsoft.com/office/powerpoint/2010/main" val="139254562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0968368"/>
              </p:ext>
            </p:extLst>
          </p:nvPr>
        </p:nvGraphicFramePr>
        <p:xfrm>
          <a:off x="811368" y="489399"/>
          <a:ext cx="10174310" cy="2803700"/>
        </p:xfrm>
        <a:graphic>
          <a:graphicData uri="http://schemas.openxmlformats.org/drawingml/2006/table">
            <a:tbl>
              <a:tblPr firstRow="1" firstCol="1" bandRow="1">
                <a:tableStyleId>{5C22544A-7EE6-4342-B048-85BDC9FD1C3A}</a:tableStyleId>
              </a:tblPr>
              <a:tblGrid>
                <a:gridCol w="1690926"/>
                <a:gridCol w="1705303"/>
                <a:gridCol w="1705303"/>
                <a:gridCol w="1690926"/>
                <a:gridCol w="1690926"/>
                <a:gridCol w="1690926"/>
              </a:tblGrid>
              <a:tr h="280370">
                <a:tc rowSpan="2">
                  <a:txBody>
                    <a:bodyPr/>
                    <a:lstStyle/>
                    <a:p>
                      <a:pPr algn="ctr">
                        <a:lnSpc>
                          <a:spcPct val="107000"/>
                        </a:lnSpc>
                        <a:spcAft>
                          <a:spcPts val="0"/>
                        </a:spcAft>
                      </a:pPr>
                      <a:r>
                        <a:rPr lang="id-ID" sz="1200" dirty="0">
                          <a:effectLst/>
                        </a:rPr>
                        <a:t>Waktu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id-ID" sz="1200" dirty="0">
                          <a:effectLst/>
                        </a:rPr>
                        <a:t>Hari 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370">
                <a:tc vMerge="1">
                  <a:txBody>
                    <a:bodyPr/>
                    <a:lstStyle/>
                    <a:p>
                      <a:endParaRPr lang="en-US"/>
                    </a:p>
                  </a:txBody>
                  <a:tcPr/>
                </a:tc>
                <a:tc>
                  <a:txBody>
                    <a:bodyPr/>
                    <a:lstStyle/>
                    <a:p>
                      <a:pPr algn="ctr">
                        <a:lnSpc>
                          <a:spcPct val="107000"/>
                        </a:lnSpc>
                        <a:spcAft>
                          <a:spcPts val="0"/>
                        </a:spcAft>
                      </a:pPr>
                      <a:r>
                        <a:rPr lang="id-ID"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07.00 – 08.40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effectLst/>
                        </a:rPr>
                        <a:t>KPPG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solidFill>
                            <a:schemeClr val="tx1"/>
                          </a:solidFill>
                          <a:effectLst/>
                        </a:rPr>
                        <a:t>Ujian Tulis Lokal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r>
              <a:tr h="280370">
                <a:tc>
                  <a:txBody>
                    <a:bodyPr/>
                    <a:lstStyle/>
                    <a:p>
                      <a:pPr>
                        <a:lnSpc>
                          <a:spcPct val="107000"/>
                        </a:lnSpc>
                        <a:spcAft>
                          <a:spcPts val="0"/>
                        </a:spcAft>
                      </a:pPr>
                      <a:r>
                        <a:rPr lang="id-ID" sz="1200">
                          <a:effectLst/>
                        </a:rPr>
                        <a:t>08.40 –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KPPG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10.20 – 10.50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10.50 – 12.30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KPPG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12.30 – 13.30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13.30 – 15.10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a:effectLst/>
                        </a:rPr>
                        <a:t>15.10 – 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370">
                <a:tc>
                  <a:txBody>
                    <a:bodyPr/>
                    <a:lstStyle/>
                    <a:p>
                      <a:pPr>
                        <a:lnSpc>
                          <a:spcPct val="107000"/>
                        </a:lnSpc>
                        <a:spcAft>
                          <a:spcPts val="0"/>
                        </a:spcAft>
                      </a:pPr>
                      <a:r>
                        <a:rPr lang="id-ID" sz="1200" dirty="0">
                          <a:effectLst/>
                        </a:rPr>
                        <a:t>16.00 – 17.40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Pendalaman Materi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Pedagogik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effectLst/>
                        </a:rPr>
                        <a:t>Workshop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25453042"/>
              </p:ext>
            </p:extLst>
          </p:nvPr>
        </p:nvGraphicFramePr>
        <p:xfrm>
          <a:off x="811367" y="3271229"/>
          <a:ext cx="10177672" cy="2820477"/>
        </p:xfrm>
        <a:graphic>
          <a:graphicData uri="http://schemas.openxmlformats.org/drawingml/2006/table">
            <a:tbl>
              <a:tblPr firstRow="1" firstCol="1" bandRow="1">
                <a:tableStyleId>{5C22544A-7EE6-4342-B048-85BDC9FD1C3A}</a:tableStyleId>
              </a:tblPr>
              <a:tblGrid>
                <a:gridCol w="1691485"/>
                <a:gridCol w="1705866"/>
                <a:gridCol w="1705866"/>
                <a:gridCol w="1691485"/>
                <a:gridCol w="1691485"/>
                <a:gridCol w="1691485"/>
              </a:tblGrid>
              <a:tr h="256407">
                <a:tc rowSpan="2">
                  <a:txBody>
                    <a:bodyPr/>
                    <a:lstStyle/>
                    <a:p>
                      <a:pPr algn="ctr">
                        <a:lnSpc>
                          <a:spcPct val="107000"/>
                        </a:lnSpc>
                        <a:spcAft>
                          <a:spcPts val="0"/>
                        </a:spcAft>
                      </a:pPr>
                      <a:r>
                        <a:rPr lang="id-ID" sz="1200" dirty="0">
                          <a:effectLst/>
                        </a:rPr>
                        <a:t>Waktu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id-ID" sz="1200" dirty="0">
                          <a:effectLst/>
                        </a:rPr>
                        <a:t>Hari 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407">
                <a:tc vMerge="1">
                  <a:txBody>
                    <a:bodyPr/>
                    <a:lstStyle/>
                    <a:p>
                      <a:endParaRPr lang="en-US"/>
                    </a:p>
                  </a:txBody>
                  <a:tcPr/>
                </a:tc>
                <a:tc>
                  <a:txBody>
                    <a:bodyPr/>
                    <a:lstStyle/>
                    <a:p>
                      <a:pPr algn="ctr">
                        <a:lnSpc>
                          <a:spcPct val="107000"/>
                        </a:lnSpc>
                        <a:spcAft>
                          <a:spcPts val="0"/>
                        </a:spcAft>
                      </a:pPr>
                      <a:r>
                        <a:rPr lang="id-ID"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6407">
                <a:tc>
                  <a:txBody>
                    <a:bodyPr/>
                    <a:lstStyle/>
                    <a:p>
                      <a:pPr>
                        <a:lnSpc>
                          <a:spcPct val="107000"/>
                        </a:lnSpc>
                        <a:spcAft>
                          <a:spcPts val="0"/>
                        </a:spcAft>
                      </a:pPr>
                      <a:r>
                        <a:rPr lang="id-ID" sz="1200">
                          <a:effectLst/>
                        </a:rPr>
                        <a:t>07.00 – 08.40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solidFill>
                            <a:schemeClr val="tx1"/>
                          </a:solidFill>
                          <a:effectLst/>
                        </a:rPr>
                        <a:t>UTL Ulang 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rowSpan="9">
                  <a:txBody>
                    <a:bodyPr/>
                    <a:lstStyle/>
                    <a:p>
                      <a:pPr algn="ctr">
                        <a:lnSpc>
                          <a:spcPct val="107000"/>
                        </a:lnSpc>
                        <a:spcAft>
                          <a:spcPts val="0"/>
                        </a:spcAft>
                      </a:pPr>
                      <a:r>
                        <a:rPr lang="id-ID" sz="1200" dirty="0">
                          <a:solidFill>
                            <a:schemeClr val="tx1"/>
                          </a:solidFill>
                          <a:effectLst/>
                        </a:rPr>
                        <a:t>UTN/UKG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r>
              <a:tr h="256407">
                <a:tc>
                  <a:txBody>
                    <a:bodyPr/>
                    <a:lstStyle/>
                    <a:p>
                      <a:pPr>
                        <a:lnSpc>
                          <a:spcPct val="107000"/>
                        </a:lnSpc>
                        <a:spcAft>
                          <a:spcPts val="0"/>
                        </a:spcAft>
                      </a:pPr>
                      <a:r>
                        <a:rPr lang="id-ID" sz="1200">
                          <a:effectLst/>
                        </a:rPr>
                        <a:t>08.40 – 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10.20 – 10.50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dirty="0">
                          <a:effectLst/>
                        </a:rPr>
                        <a:t>ISTIRAHAT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10.50 – 12.30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effectLst/>
                        </a:rPr>
                        <a:t>Peer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12.30 – 13.30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ISHOMA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13.30 – 15.10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dirty="0">
                          <a:effectLst/>
                        </a:rPr>
                        <a:t>Workshop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15.10 – 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rPr>
                        <a:t>ISTIRAHAT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id-ID" sz="1200">
                          <a:effectLst/>
                        </a:rPr>
                        <a:t>16.00 – 17.40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200">
                          <a:effectLst/>
                        </a:rPr>
                        <a:t>Peer Teaching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56407">
                <a:tc>
                  <a:txBody>
                    <a:bodyPr/>
                    <a:lstStyle/>
                    <a:p>
                      <a:pPr>
                        <a:lnSpc>
                          <a:spcPct val="107000"/>
                        </a:lnSpc>
                        <a:spcAft>
                          <a:spcPts val="0"/>
                        </a:spcAft>
                      </a:pPr>
                      <a:r>
                        <a:rPr lang="en-US" sz="1200">
                          <a:effectLst/>
                        </a:rPr>
                        <a:t>17.40 -  19.10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id-ID"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id-ID" sz="1200" dirty="0">
                          <a:effectLst/>
                        </a:rPr>
                        <a:t>Peer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bl>
          </a:graphicData>
        </a:graphic>
      </p:graphicFrame>
      <p:sp>
        <p:nvSpPr>
          <p:cNvPr id="9" name="Rectangle 2"/>
          <p:cNvSpPr>
            <a:spLocks noChangeArrowheads="1"/>
          </p:cNvSpPr>
          <p:nvPr/>
        </p:nvSpPr>
        <p:spPr bwMode="auto">
          <a:xfrm>
            <a:off x="1974574" y="0"/>
            <a:ext cx="8136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Jadwal Pelaksanaan Kegiatan PLPG Tahun 2016 Sub Rayon Universitas Riau</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68554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PENTING DIINGATKAN KEPADA PESERTA</a:t>
            </a:r>
            <a:endParaRPr lang="en-US" dirty="0"/>
          </a:p>
        </p:txBody>
      </p:sp>
      <p:sp>
        <p:nvSpPr>
          <p:cNvPr id="3" name="Rectangle 2"/>
          <p:cNvSpPr/>
          <p:nvPr/>
        </p:nvSpPr>
        <p:spPr>
          <a:xfrm>
            <a:off x="609600" y="1547336"/>
            <a:ext cx="10327341" cy="4401205"/>
          </a:xfrm>
          <a:prstGeom prst="rect">
            <a:avLst/>
          </a:prstGeom>
        </p:spPr>
        <p:txBody>
          <a:bodyPr wrap="square">
            <a:spAutoFit/>
          </a:bodyPr>
          <a:lstStyle/>
          <a:p>
            <a:pPr algn="just"/>
            <a:r>
              <a:rPr lang="en-US" sz="4000" dirty="0" err="1">
                <a:latin typeface="Times New Roman" panose="02020603050405020304" pitchFamily="18" charset="0"/>
                <a:ea typeface="Calibri" panose="020F0502020204030204" pitchFamily="34" charset="0"/>
              </a:rPr>
              <a:t>Diberitahukan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kepada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seluruh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peserta</a:t>
            </a:r>
            <a:r>
              <a:rPr lang="en-US" sz="4000" dirty="0">
                <a:latin typeface="Times New Roman" panose="02020603050405020304" pitchFamily="18" charset="0"/>
                <a:ea typeface="Calibri" panose="020F0502020204030204" pitchFamily="34" charset="0"/>
              </a:rPr>
              <a:t> PLPG di Sub Rayon </a:t>
            </a:r>
            <a:r>
              <a:rPr lang="en-US" sz="4000" dirty="0" err="1">
                <a:latin typeface="Times New Roman" panose="02020603050405020304" pitchFamily="18" charset="0"/>
                <a:ea typeface="Calibri" panose="020F0502020204030204" pitchFamily="34" charset="0"/>
              </a:rPr>
              <a:t>Universitas</a:t>
            </a:r>
            <a:r>
              <a:rPr lang="en-US" sz="4000" dirty="0">
                <a:latin typeface="Times New Roman" panose="02020603050405020304" pitchFamily="18" charset="0"/>
                <a:ea typeface="Calibri" panose="020F0502020204030204" pitchFamily="34" charset="0"/>
              </a:rPr>
              <a:t> Riau, </a:t>
            </a:r>
            <a:r>
              <a:rPr lang="en-US" sz="4000" dirty="0" err="1">
                <a:latin typeface="Times New Roman" panose="02020603050405020304" pitchFamily="18" charset="0"/>
                <a:ea typeface="Calibri" panose="020F0502020204030204" pitchFamily="34" charset="0"/>
              </a:rPr>
              <a:t>diharapkan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jangan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tergiur</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dengan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berbagai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janji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iming-iming</a:t>
            </a:r>
            <a:r>
              <a:rPr lang="en-US" sz="4000" dirty="0">
                <a:latin typeface="Times New Roman" panose="02020603050405020304" pitchFamily="18" charset="0"/>
                <a:ea typeface="Calibri" panose="020F0502020204030204" pitchFamily="34" charset="0"/>
              </a:rPr>
              <a:t> yang </a:t>
            </a:r>
            <a:r>
              <a:rPr lang="en-US" sz="4000" dirty="0" err="1">
                <a:latin typeface="Times New Roman" panose="02020603050405020304" pitchFamily="18" charset="0"/>
                <a:ea typeface="Calibri" panose="020F0502020204030204" pitchFamily="34" charset="0"/>
              </a:rPr>
              <a:t>mengatasnamakan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Panitia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pihak</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manapun</a:t>
            </a:r>
            <a:r>
              <a:rPr lang="en-US" sz="4000" dirty="0">
                <a:latin typeface="Times New Roman" panose="02020603050405020304" pitchFamily="18" charset="0"/>
                <a:ea typeface="Calibri" panose="020F0502020204030204" pitchFamily="34" charset="0"/>
              </a:rPr>
              <a:t> yang </a:t>
            </a:r>
            <a:r>
              <a:rPr lang="en-US" sz="4000" dirty="0" err="1">
                <a:latin typeface="Times New Roman" panose="02020603050405020304" pitchFamily="18" charset="0"/>
                <a:ea typeface="Calibri" panose="020F0502020204030204" pitchFamily="34" charset="0"/>
              </a:rPr>
              <a:t>menjamin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kelulusan</a:t>
            </a:r>
            <a:r>
              <a:rPr lang="en-US" sz="4000" dirty="0">
                <a:latin typeface="Times New Roman" panose="02020603050405020304" pitchFamily="18" charset="0"/>
                <a:ea typeface="Calibri" panose="020F0502020204030204" pitchFamily="34" charset="0"/>
              </a:rPr>
              <a:t> PLPG </a:t>
            </a:r>
            <a:r>
              <a:rPr lang="en-US" sz="4000" dirty="0" err="1">
                <a:latin typeface="Times New Roman" panose="02020603050405020304" pitchFamily="18" charset="0"/>
                <a:ea typeface="Calibri" panose="020F0502020204030204" pitchFamily="34" charset="0"/>
              </a:rPr>
              <a:t>dengan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menyetorkan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sejumlah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dana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ke</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rekening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tertentu</a:t>
            </a:r>
            <a:endParaRPr lang="en-US" sz="4000" dirty="0"/>
          </a:p>
        </p:txBody>
      </p:sp>
    </p:spTree>
    <p:extLst>
      <p:ext uri="{BB962C8B-B14F-4D97-AF65-F5344CB8AC3E}">
        <p14:creationId xmlns:p14="http://schemas.microsoft.com/office/powerpoint/2010/main" val="15895957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subTitle" idx="1"/>
          </p:nvPr>
        </p:nvSpPr>
        <p:spPr>
          <a:xfrm>
            <a:off x="5255258" y="6251954"/>
            <a:ext cx="5426609" cy="381000"/>
          </a:xfrm>
        </p:spPr>
        <p:txBody>
          <a:bodyPr/>
          <a:lstStyle/>
          <a:p>
            <a:pPr algn="ctr">
              <a:lnSpc>
                <a:spcPct val="90000"/>
              </a:lnSpc>
            </a:pPr>
            <a:r>
              <a:rPr lang="id-ID" sz="1988" dirty="0"/>
              <a:t>www.ayahalby.wordpress.com</a:t>
            </a:r>
            <a:endParaRPr lang="en-US" sz="1988" dirty="0"/>
          </a:p>
        </p:txBody>
      </p:sp>
      <p:sp>
        <p:nvSpPr>
          <p:cNvPr id="82947" name="WordArt 3"/>
          <p:cNvSpPr>
            <a:spLocks noChangeArrowheads="1" noChangeShapeType="1" noTextEdit="1"/>
          </p:cNvSpPr>
          <p:nvPr/>
        </p:nvSpPr>
        <p:spPr bwMode="gray">
          <a:xfrm>
            <a:off x="1895996" y="2286000"/>
            <a:ext cx="7711485" cy="1447800"/>
          </a:xfrm>
          <a:prstGeom prst="rect">
            <a:avLst/>
          </a:prstGeom>
        </p:spPr>
        <p:txBody>
          <a:bodyPr wrap="none" lIns="91596" tIns="45798" rIns="91596" bIns="45798" numCol="1" fromWordArt="1">
            <a:prstTxWarp prst="textDeflate">
              <a:avLst>
                <a:gd name="adj" fmla="val 26227"/>
              </a:avLst>
            </a:prstTxWarp>
          </a:bodyPr>
          <a:lstStyle/>
          <a:p>
            <a:pPr algn="ctr" eaLnBrk="0" fontAlgn="base" hangingPunct="0">
              <a:spcBef>
                <a:spcPct val="0"/>
              </a:spcBef>
              <a:spcAft>
                <a:spcPct val="0"/>
              </a:spcAft>
            </a:pPr>
            <a:r>
              <a:rPr lang="id-ID" sz="5422"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ea typeface="Verdana"/>
                <a:cs typeface="Verdana"/>
              </a:rPr>
              <a:t>Terima Kasih !, Semoga Bermanfaat</a:t>
            </a:r>
          </a:p>
        </p:txBody>
      </p:sp>
    </p:spTree>
    <p:extLst>
      <p:ext uri="{BB962C8B-B14F-4D97-AF65-F5344CB8AC3E}">
        <p14:creationId xmlns:p14="http://schemas.microsoft.com/office/powerpoint/2010/main" val="2901908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PERBEDAAN PLPG TAHUN 2016 DAN SEBELUMNYA</a:t>
            </a:r>
            <a:endParaRPr lang="en-US" sz="3200" dirty="0"/>
          </a:p>
        </p:txBody>
      </p:sp>
      <p:graphicFrame>
        <p:nvGraphicFramePr>
          <p:cNvPr id="3" name="Table 2"/>
          <p:cNvGraphicFramePr>
            <a:graphicFrameLocks noGrp="1"/>
          </p:cNvGraphicFramePr>
          <p:nvPr/>
        </p:nvGraphicFramePr>
        <p:xfrm>
          <a:off x="609600" y="1417638"/>
          <a:ext cx="10972800" cy="5208244"/>
        </p:xfrm>
        <a:graphic>
          <a:graphicData uri="http://schemas.openxmlformats.org/drawingml/2006/table">
            <a:tbl>
              <a:tblPr firstRow="1" firstCol="1" bandRow="1">
                <a:tableStyleId>{5C22544A-7EE6-4342-B048-85BDC9FD1C3A}</a:tableStyleId>
              </a:tblPr>
              <a:tblGrid>
                <a:gridCol w="3656818"/>
                <a:gridCol w="3657991"/>
                <a:gridCol w="3657991"/>
              </a:tblGrid>
              <a:tr h="597571">
                <a:tc>
                  <a:txBody>
                    <a:bodyPr/>
                    <a:lstStyle/>
                    <a:p>
                      <a:pPr algn="ctr">
                        <a:lnSpc>
                          <a:spcPct val="107000"/>
                        </a:lnSpc>
                        <a:spcAft>
                          <a:spcPts val="0"/>
                        </a:spcAft>
                      </a:pPr>
                      <a:r>
                        <a:rPr lang="en-US" sz="1400" dirty="0">
                          <a:effectLst/>
                        </a:rPr>
                        <a:t>PLPG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2015/</a:t>
                      </a:r>
                      <a:r>
                        <a:rPr lang="en-US" sz="1400" dirty="0" err="1">
                          <a:effectLst/>
                        </a:rPr>
                        <a:t>sebelumnya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2297">
                <a:tc>
                  <a:txBody>
                    <a:bodyPr/>
                    <a:lstStyle/>
                    <a:p>
                      <a:pPr algn="just">
                        <a:lnSpc>
                          <a:spcPct val="107000"/>
                        </a:lnSpc>
                        <a:spcAft>
                          <a:spcPts val="0"/>
                        </a:spcAft>
                      </a:pPr>
                      <a:r>
                        <a:rPr lang="en-US" sz="1400" dirty="0" err="1">
                          <a:effectLst/>
                        </a:rPr>
                        <a:t>Waktu</a:t>
                      </a:r>
                      <a:r>
                        <a:rPr lang="en-US" sz="1400" dirty="0">
                          <a:effectLst/>
                        </a:rPr>
                        <a:t> </a:t>
                      </a:r>
                      <a:r>
                        <a:rPr lang="en-US" sz="1400" dirty="0" err="1">
                          <a:effectLst/>
                        </a:rPr>
                        <a:t>pelaksanaan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11 </a:t>
                      </a:r>
                      <a:r>
                        <a:rPr lang="en-US" sz="1400" dirty="0" err="1">
                          <a:effectLst/>
                        </a:rPr>
                        <a:t>hari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10 </a:t>
                      </a:r>
                      <a:r>
                        <a:rPr lang="en-US" sz="1400" dirty="0" err="1">
                          <a:effectLst/>
                        </a:rPr>
                        <a:t>hari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24594">
                <a:tc>
                  <a:txBody>
                    <a:bodyPr/>
                    <a:lstStyle/>
                    <a:p>
                      <a:pPr algn="just">
                        <a:lnSpc>
                          <a:spcPct val="107000"/>
                        </a:lnSpc>
                        <a:spcAft>
                          <a:spcPts val="0"/>
                        </a:spcAft>
                      </a:pPr>
                      <a:r>
                        <a:rPr lang="en-US" sz="1400" dirty="0" err="1">
                          <a:effectLst/>
                        </a:rPr>
                        <a:t>Komponen</a:t>
                      </a:r>
                      <a:r>
                        <a:rPr lang="en-US" sz="1400" dirty="0">
                          <a:effectLst/>
                        </a:rPr>
                        <a:t> </a:t>
                      </a:r>
                      <a:r>
                        <a:rPr lang="en-US" sz="1400" dirty="0" err="1">
                          <a:effectLst/>
                        </a:rPr>
                        <a:t>kelulusan</a:t>
                      </a:r>
                      <a:r>
                        <a:rPr lang="en-US" sz="1400" dirty="0">
                          <a:effectLst/>
                        </a:rPr>
                        <a:t> PLPG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UTL, peer teaching, workshop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a:effectLst/>
                        </a:rPr>
                        <a:t>UTL, UTN, peer teaching, workshop, skor sejawat, skor partisipasi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2297">
                <a:tc>
                  <a:txBody>
                    <a:bodyPr/>
                    <a:lstStyle/>
                    <a:p>
                      <a:pPr algn="just">
                        <a:lnSpc>
                          <a:spcPct val="107000"/>
                        </a:lnSpc>
                        <a:spcAft>
                          <a:spcPts val="0"/>
                        </a:spcAft>
                      </a:pPr>
                      <a:r>
                        <a:rPr lang="en-US" sz="1400">
                          <a:effectLst/>
                        </a:rPr>
                        <a:t>Pelaksanaan ujian tulis LPTK (UTL)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err="1">
                          <a:effectLst/>
                        </a:rPr>
                        <a:t>Hari</a:t>
                      </a:r>
                      <a:r>
                        <a:rPr lang="en-US" sz="1400" dirty="0">
                          <a:effectLst/>
                        </a:rPr>
                        <a:t> </a:t>
                      </a:r>
                      <a:r>
                        <a:rPr lang="en-US" sz="1400" dirty="0" err="1">
                          <a:effectLst/>
                        </a:rPr>
                        <a:t>ke</a:t>
                      </a:r>
                      <a:r>
                        <a:rPr lang="en-US" sz="1400" dirty="0">
                          <a:effectLst/>
                        </a:rPr>
                        <a:t>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a:effectLst/>
                        </a:rPr>
                        <a:t>Hari ke 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24594">
                <a:tc>
                  <a:txBody>
                    <a:bodyPr/>
                    <a:lstStyle/>
                    <a:p>
                      <a:pPr algn="just">
                        <a:lnSpc>
                          <a:spcPct val="107000"/>
                        </a:lnSpc>
                        <a:spcAft>
                          <a:spcPts val="0"/>
                        </a:spcAft>
                      </a:pPr>
                      <a:r>
                        <a:rPr lang="en-US" sz="1400">
                          <a:effectLst/>
                        </a:rPr>
                        <a:t>Pelaksanaan Ujian Tulis Nasional (UTN)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err="1">
                          <a:effectLst/>
                        </a:rPr>
                        <a:t>Hari</a:t>
                      </a:r>
                      <a:r>
                        <a:rPr lang="en-US" sz="1400" dirty="0">
                          <a:effectLst/>
                        </a:rPr>
                        <a:t> </a:t>
                      </a:r>
                      <a:r>
                        <a:rPr lang="en-US" sz="1400" dirty="0" err="1">
                          <a:effectLst/>
                        </a:rPr>
                        <a:t>ke</a:t>
                      </a:r>
                      <a:r>
                        <a:rPr lang="en-US" sz="1400" dirty="0">
                          <a:effectLst/>
                        </a:rPr>
                        <a:t>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a:effectLst/>
                        </a:rPr>
                        <a:t>Hari ke 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2297">
                <a:tc>
                  <a:txBody>
                    <a:bodyPr/>
                    <a:lstStyle/>
                    <a:p>
                      <a:pPr algn="just">
                        <a:lnSpc>
                          <a:spcPct val="107000"/>
                        </a:lnSpc>
                        <a:spcAft>
                          <a:spcPts val="0"/>
                        </a:spcAft>
                      </a:pPr>
                      <a:r>
                        <a:rPr lang="en-US" sz="1400">
                          <a:effectLst/>
                        </a:rPr>
                        <a:t>Bentuk UTN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UTN online (Computer-based test)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UTN </a:t>
                      </a:r>
                      <a:r>
                        <a:rPr lang="en-US" sz="1400" dirty="0" err="1">
                          <a:effectLst/>
                        </a:rPr>
                        <a:t>tulis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2297">
                <a:tc>
                  <a:txBody>
                    <a:bodyPr/>
                    <a:lstStyle/>
                    <a:p>
                      <a:pPr algn="just">
                        <a:lnSpc>
                          <a:spcPct val="107000"/>
                        </a:lnSpc>
                        <a:spcAft>
                          <a:spcPts val="0"/>
                        </a:spcAft>
                      </a:pPr>
                      <a:r>
                        <a:rPr lang="en-US" sz="1400">
                          <a:effectLst/>
                        </a:rPr>
                        <a:t>Syarat mengikuti UTN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a:effectLst/>
                        </a:rPr>
                        <a:t>Harus lulus PLPG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err="1">
                          <a:effectLst/>
                        </a:rPr>
                        <a:t>Tidak</a:t>
                      </a:r>
                      <a:r>
                        <a:rPr lang="en-US" sz="1400" dirty="0">
                          <a:effectLst/>
                        </a:rPr>
                        <a:t> </a:t>
                      </a:r>
                      <a:r>
                        <a:rPr lang="en-US" sz="1400" dirty="0" err="1">
                          <a:effectLst/>
                        </a:rPr>
                        <a:t>ada</a:t>
                      </a:r>
                      <a:r>
                        <a:rPr lang="en-US" sz="1400" dirty="0">
                          <a:effectLst/>
                        </a:rPr>
                        <a:t> </a:t>
                      </a:r>
                      <a:r>
                        <a:rPr lang="en-US" sz="1400" dirty="0" err="1">
                          <a:effectLst/>
                        </a:rPr>
                        <a:t>syarat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2297">
                <a:tc>
                  <a:txBody>
                    <a:bodyPr/>
                    <a:lstStyle/>
                    <a:p>
                      <a:pPr algn="just">
                        <a:lnSpc>
                          <a:spcPct val="107000"/>
                        </a:lnSpc>
                        <a:spcAft>
                          <a:spcPts val="0"/>
                        </a:spcAft>
                      </a:pPr>
                      <a:r>
                        <a:rPr lang="en-US" sz="1400">
                          <a:effectLst/>
                        </a:rPr>
                        <a:t>Batas kelulusan UTN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a:effectLst/>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400" dirty="0">
                          <a:effectLst/>
                        </a:rPr>
                        <a:t>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355662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179888" y="1268414"/>
            <a:ext cx="5689600" cy="5375275"/>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d-ID">
              <a:solidFill>
                <a:prstClr val="white"/>
              </a:solidFill>
            </a:endParaRPr>
          </a:p>
        </p:txBody>
      </p:sp>
      <p:sp>
        <p:nvSpPr>
          <p:cNvPr id="9" name="Pentagon 8"/>
          <p:cNvSpPr/>
          <p:nvPr/>
        </p:nvSpPr>
        <p:spPr>
          <a:xfrm>
            <a:off x="5476875" y="1557338"/>
            <a:ext cx="3600450" cy="1198562"/>
          </a:xfrm>
          <a:prstGeom prst="homePlate">
            <a:avLst>
              <a:gd name="adj" fmla="val 14950"/>
            </a:avLst>
          </a:prstGeom>
        </p:spPr>
        <p:style>
          <a:lnRef idx="0">
            <a:schemeClr val="accent2"/>
          </a:lnRef>
          <a:fillRef idx="3">
            <a:schemeClr val="accent2"/>
          </a:fillRef>
          <a:effectRef idx="3">
            <a:schemeClr val="accent2"/>
          </a:effectRef>
          <a:fontRef idx="minor">
            <a:schemeClr val="lt1"/>
          </a:fontRef>
        </p:style>
        <p:txBody>
          <a:bodyPr anchor="ctr"/>
          <a:lstStyle/>
          <a:p>
            <a:pPr marL="114300" eaLnBrk="0" fontAlgn="base" hangingPunct="0">
              <a:lnSpc>
                <a:spcPct val="85000"/>
              </a:lnSpc>
              <a:spcBef>
                <a:spcPct val="0"/>
              </a:spcBef>
              <a:spcAft>
                <a:spcPct val="0"/>
              </a:spcAft>
              <a:defRPr/>
            </a:pPr>
            <a:r>
              <a:rPr lang="id-ID" sz="2800" b="1" dirty="0">
                <a:solidFill>
                  <a:prstClr val="white"/>
                </a:solidFill>
              </a:rPr>
              <a:t>Meningkatkan kompetensi dan profesionalisme guru</a:t>
            </a:r>
          </a:p>
        </p:txBody>
      </p:sp>
      <p:sp>
        <p:nvSpPr>
          <p:cNvPr id="10" name="Pentagon 9"/>
          <p:cNvSpPr/>
          <p:nvPr/>
        </p:nvSpPr>
        <p:spPr>
          <a:xfrm>
            <a:off x="4972050" y="2928939"/>
            <a:ext cx="5011738" cy="1868487"/>
          </a:xfrm>
          <a:prstGeom prst="homePlate">
            <a:avLst>
              <a:gd name="adj" fmla="val 14950"/>
            </a:avLst>
          </a:prstGeom>
        </p:spPr>
        <p:style>
          <a:lnRef idx="0">
            <a:schemeClr val="accent5"/>
          </a:lnRef>
          <a:fillRef idx="3">
            <a:schemeClr val="accent5"/>
          </a:fillRef>
          <a:effectRef idx="3">
            <a:schemeClr val="accent5"/>
          </a:effectRef>
          <a:fontRef idx="minor">
            <a:schemeClr val="lt1"/>
          </a:fontRef>
        </p:style>
        <p:txBody>
          <a:bodyPr anchor="ctr"/>
          <a:lstStyle/>
          <a:p>
            <a:pPr eaLnBrk="0" fontAlgn="base" hangingPunct="0">
              <a:lnSpc>
                <a:spcPct val="85000"/>
              </a:lnSpc>
              <a:spcBef>
                <a:spcPct val="0"/>
              </a:spcBef>
              <a:spcAft>
                <a:spcPct val="0"/>
              </a:spcAft>
              <a:defRPr/>
            </a:pPr>
            <a:r>
              <a:rPr lang="id-ID" sz="2800" b="1" dirty="0">
                <a:solidFill>
                  <a:srgbClr val="FFFF00"/>
                </a:solidFill>
              </a:rPr>
              <a:t>Memantapkan penguasaan dan kemampuan guru dalam mengimplementasikan kurikulum dalam pembelajaran</a:t>
            </a:r>
          </a:p>
        </p:txBody>
      </p:sp>
      <p:sp>
        <p:nvSpPr>
          <p:cNvPr id="13" name="Pentagon 12"/>
          <p:cNvSpPr/>
          <p:nvPr/>
        </p:nvSpPr>
        <p:spPr>
          <a:xfrm>
            <a:off x="5332413" y="4941889"/>
            <a:ext cx="3860800" cy="1343025"/>
          </a:xfrm>
          <a:prstGeom prst="homePlate">
            <a:avLst>
              <a:gd name="adj" fmla="val 14950"/>
            </a:avLst>
          </a:prstGeom>
        </p:spPr>
        <p:style>
          <a:lnRef idx="1">
            <a:schemeClr val="accent2"/>
          </a:lnRef>
          <a:fillRef idx="3">
            <a:schemeClr val="accent2"/>
          </a:fillRef>
          <a:effectRef idx="2">
            <a:schemeClr val="accent2"/>
          </a:effectRef>
          <a:fontRef idx="minor">
            <a:schemeClr val="lt1"/>
          </a:fontRef>
        </p:style>
        <p:txBody>
          <a:bodyPr anchor="ctr"/>
          <a:lstStyle/>
          <a:p>
            <a:pPr marL="171450" eaLnBrk="0" fontAlgn="base" hangingPunct="0">
              <a:lnSpc>
                <a:spcPct val="85000"/>
              </a:lnSpc>
              <a:spcBef>
                <a:spcPct val="0"/>
              </a:spcBef>
              <a:spcAft>
                <a:spcPct val="0"/>
              </a:spcAft>
              <a:defRPr/>
            </a:pPr>
            <a:r>
              <a:rPr lang="id-ID" sz="2800" b="1" dirty="0">
                <a:solidFill>
                  <a:prstClr val="white"/>
                </a:solidFill>
              </a:rPr>
              <a:t>Menentukan untuk mengikuti UTN/UKG</a:t>
            </a:r>
          </a:p>
        </p:txBody>
      </p:sp>
      <p:sp>
        <p:nvSpPr>
          <p:cNvPr id="16" name="Pentagon 15"/>
          <p:cNvSpPr/>
          <p:nvPr/>
        </p:nvSpPr>
        <p:spPr>
          <a:xfrm>
            <a:off x="2063553" y="2780929"/>
            <a:ext cx="2333625" cy="1990725"/>
          </a:xfrm>
          <a:prstGeom prst="homePlate">
            <a:avLst>
              <a:gd name="adj" fmla="val 20791"/>
            </a:avLst>
          </a:prstGeom>
          <a:solidFill>
            <a:srgbClr val="000066"/>
          </a:solidFill>
          <a:effectLst>
            <a:glow rad="63500">
              <a:schemeClr val="accent1">
                <a:satMod val="175000"/>
                <a:alpha val="40000"/>
              </a:schemeClr>
            </a:glow>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anchor="ctr"/>
          <a:lstStyle/>
          <a:p>
            <a:pPr algn="ctr" eaLnBrk="0" fontAlgn="base" hangingPunct="0">
              <a:spcBef>
                <a:spcPct val="0"/>
              </a:spcBef>
              <a:spcAft>
                <a:spcPct val="0"/>
              </a:spcAft>
              <a:defRPr/>
            </a:pPr>
            <a:r>
              <a:rPr lang="id-ID" sz="2800" b="1" dirty="0">
                <a:solidFill>
                  <a:prstClr val="white"/>
                </a:solidFill>
              </a:rPr>
              <a:t>TUJUAN</a:t>
            </a:r>
          </a:p>
          <a:p>
            <a:pPr algn="ctr" eaLnBrk="0" fontAlgn="base" hangingPunct="0">
              <a:spcBef>
                <a:spcPct val="0"/>
              </a:spcBef>
              <a:spcAft>
                <a:spcPct val="0"/>
              </a:spcAft>
              <a:defRPr/>
            </a:pPr>
            <a:r>
              <a:rPr lang="id-ID" sz="4400" b="1" dirty="0">
                <a:solidFill>
                  <a:prstClr val="white"/>
                </a:solidFill>
              </a:rPr>
              <a:t>PLPG</a:t>
            </a:r>
          </a:p>
        </p:txBody>
      </p:sp>
      <p:sp>
        <p:nvSpPr>
          <p:cNvPr id="59406" name="TextBox 11"/>
          <p:cNvSpPr txBox="1">
            <a:spLocks noChangeArrowheads="1"/>
          </p:cNvSpPr>
          <p:nvPr/>
        </p:nvSpPr>
        <p:spPr bwMode="auto">
          <a:xfrm>
            <a:off x="4828951" y="1772817"/>
            <a:ext cx="571500" cy="708025"/>
          </a:xfrm>
          <a:prstGeom prst="rect">
            <a:avLst/>
          </a:pr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id-ID" altLang="en-US" sz="4000" b="1">
                <a:solidFill>
                  <a:prstClr val="white"/>
                </a:solidFill>
              </a:rPr>
              <a:t>1</a:t>
            </a:r>
          </a:p>
        </p:txBody>
      </p:sp>
      <p:sp>
        <p:nvSpPr>
          <p:cNvPr id="59407" name="TextBox 13"/>
          <p:cNvSpPr txBox="1">
            <a:spLocks noChangeArrowheads="1"/>
          </p:cNvSpPr>
          <p:nvPr/>
        </p:nvSpPr>
        <p:spPr bwMode="auto">
          <a:xfrm>
            <a:off x="4324895" y="3429001"/>
            <a:ext cx="571500" cy="708025"/>
          </a:xfrm>
          <a:prstGeom prst="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id-ID" altLang="en-US" sz="4000" b="1">
                <a:solidFill>
                  <a:prstClr val="white"/>
                </a:solidFill>
              </a:rPr>
              <a:t>2</a:t>
            </a:r>
          </a:p>
        </p:txBody>
      </p:sp>
      <p:sp>
        <p:nvSpPr>
          <p:cNvPr id="12" name="Footer Placeholder 11"/>
          <p:cNvSpPr>
            <a:spLocks noGrp="1"/>
          </p:cNvSpPr>
          <p:nvPr>
            <p:ph type="ftr" sz="quarter" idx="11"/>
          </p:nvPr>
        </p:nvSpPr>
        <p:spPr>
          <a:xfrm>
            <a:off x="4797425" y="6356351"/>
            <a:ext cx="3086100" cy="365125"/>
          </a:xfrm>
        </p:spPr>
        <p:txBody>
          <a:bodyPr/>
          <a:lstStyle/>
          <a:p>
            <a:pPr>
              <a:defRPr/>
            </a:pPr>
            <a:r>
              <a:rPr lang="fi-FI">
                <a:solidFill>
                  <a:prstClr val="black">
                    <a:tint val="75000"/>
                  </a:prstClr>
                </a:solidFill>
              </a:rPr>
              <a:t>PAPARAN BUKU 2 &amp; 3 Tahun 2016</a:t>
            </a:r>
            <a:endParaRPr lang="en-US">
              <a:solidFill>
                <a:prstClr val="black">
                  <a:tint val="75000"/>
                </a:prstClr>
              </a:solidFill>
            </a:endParaRPr>
          </a:p>
        </p:txBody>
      </p:sp>
      <p:sp>
        <p:nvSpPr>
          <p:cNvPr id="18" name="TextBox 13"/>
          <p:cNvSpPr txBox="1">
            <a:spLocks noChangeArrowheads="1"/>
          </p:cNvSpPr>
          <p:nvPr/>
        </p:nvSpPr>
        <p:spPr bwMode="auto">
          <a:xfrm>
            <a:off x="4684935" y="5313264"/>
            <a:ext cx="571500" cy="708025"/>
          </a:xfrm>
          <a:prstGeom prst="rect">
            <a:avLst/>
          </a:pr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4000" b="1">
                <a:solidFill>
                  <a:prstClr val="white"/>
                </a:solidFill>
              </a:rPr>
              <a:t>3</a:t>
            </a:r>
            <a:endParaRPr lang="id-ID" altLang="en-US" sz="4000" b="1">
              <a:solidFill>
                <a:prstClr val="white"/>
              </a:solidFill>
            </a:endParaRPr>
          </a:p>
        </p:txBody>
      </p:sp>
      <p:grpSp>
        <p:nvGrpSpPr>
          <p:cNvPr id="2" name="Group 13"/>
          <p:cNvGrpSpPr/>
          <p:nvPr/>
        </p:nvGrpSpPr>
        <p:grpSpPr>
          <a:xfrm>
            <a:off x="1524000" y="154733"/>
            <a:ext cx="9144000" cy="725413"/>
            <a:chOff x="0" y="154732"/>
            <a:chExt cx="9144000" cy="725413"/>
          </a:xfrm>
          <a:solidFill>
            <a:srgbClr val="000066"/>
          </a:solidFill>
        </p:grpSpPr>
        <p:sp>
          <p:nvSpPr>
            <p:cNvPr id="19" name="Rectangle 18"/>
            <p:cNvSpPr/>
            <p:nvPr/>
          </p:nvSpPr>
          <p:spPr>
            <a:xfrm>
              <a:off x="0" y="188640"/>
              <a:ext cx="9144000" cy="648072"/>
            </a:xfrm>
            <a:prstGeom prst="rect">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TextBox 18"/>
            <p:cNvSpPr txBox="1">
              <a:spLocks noChangeArrowheads="1"/>
            </p:cNvSpPr>
            <p:nvPr/>
          </p:nvSpPr>
          <p:spPr bwMode="auto">
            <a:xfrm>
              <a:off x="467544" y="188640"/>
              <a:ext cx="2147767" cy="646331"/>
            </a:xfrm>
            <a:prstGeom prst="rect">
              <a:avLst/>
            </a:prstGeom>
            <a:grpFill/>
            <a:ln w="9525">
              <a:solidFill>
                <a:srgbClr val="000000"/>
              </a:solidFill>
              <a:miter lim="800000"/>
              <a:headEnd/>
              <a:tailEnd/>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en-US" sz="3600" b="1">
                  <a:solidFill>
                    <a:prstClr val="white"/>
                  </a:solidFill>
                  <a:latin typeface="Arial Rounded MT Bold" panose="020F0704030504030204" pitchFamily="34" charset="0"/>
                  <a:ea typeface="Avenir Next"/>
                  <a:cs typeface="Avenir Next"/>
                </a:rPr>
                <a:t>Tujuan…</a:t>
              </a:r>
              <a:endParaRPr lang="id-ID" altLang="en-US" sz="3600">
                <a:solidFill>
                  <a:prstClr val="white"/>
                </a:solidFill>
                <a:latin typeface="Arial Rounded MT Bold" panose="020F0704030504030204" pitchFamily="34" charset="0"/>
                <a:ea typeface="Avenir Next"/>
                <a:cs typeface="Avenir Next"/>
              </a:endParaRPr>
            </a:p>
          </p:txBody>
        </p:sp>
        <p:sp>
          <p:nvSpPr>
            <p:cNvPr id="21" name="AutoShape 14" descr="Hasil gambar untuk sedang kuliah"/>
            <p:cNvSpPr>
              <a:spLocks noChangeAspect="1" noChangeArrowheads="1"/>
            </p:cNvSpPr>
            <p:nvPr/>
          </p:nvSpPr>
          <p:spPr bwMode="auto">
            <a:xfrm>
              <a:off x="231775" y="185738"/>
              <a:ext cx="296863" cy="296862"/>
            </a:xfrm>
            <a:prstGeom prst="rect">
              <a:avLst/>
            </a:prstGeom>
            <a:grpFill/>
            <a:ln w="9525">
              <a:solidFill>
                <a:srgbClr val="000000"/>
              </a:solidFill>
              <a:miter lim="800000"/>
              <a:headEnd/>
              <a:tailEnd/>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id-ID" altLang="en-US">
                <a:solidFill>
                  <a:prstClr val="black"/>
                </a:solidFill>
              </a:endParaRPr>
            </a:p>
          </p:txBody>
        </p:sp>
        <p:cxnSp>
          <p:nvCxnSpPr>
            <p:cNvPr id="22" name="Straight Connector 21"/>
            <p:cNvCxnSpPr/>
            <p:nvPr/>
          </p:nvCxnSpPr>
          <p:spPr>
            <a:xfrm>
              <a:off x="0" y="880145"/>
              <a:ext cx="9144000" cy="0"/>
            </a:xfrm>
            <a:prstGeom prst="line">
              <a:avLst/>
            </a:prstGeom>
            <a:grpFill/>
            <a:ln w="28575">
              <a:solidFill>
                <a:srgbClr val="00006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154732"/>
              <a:ext cx="9144000" cy="0"/>
            </a:xfrm>
            <a:prstGeom prst="line">
              <a:avLst/>
            </a:prstGeom>
            <a:grpFill/>
            <a:ln w="28575">
              <a:solidFill>
                <a:srgbClr val="000066"/>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8239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3251710" y="377469"/>
            <a:ext cx="4991751" cy="669542"/>
          </a:xfrm>
          <a:prstGeom prst="rect">
            <a:avLst/>
          </a:prstGeom>
          <a:noFill/>
          <a:ln w="9525">
            <a:noFill/>
            <a:miter lim="800000"/>
            <a:headEnd/>
            <a:tailEnd/>
          </a:ln>
        </p:spPr>
        <p:txBody>
          <a:bodyPr wrap="none">
            <a:spAutoFit/>
          </a:bodyPr>
          <a:lstStyle/>
          <a:p>
            <a:pPr algn="just">
              <a:lnSpc>
                <a:spcPct val="150000"/>
              </a:lnSpc>
            </a:pPr>
            <a:r>
              <a:rPr lang="en-US" sz="2800" b="1" dirty="0">
                <a:solidFill>
                  <a:prstClr val="white"/>
                </a:solidFill>
                <a:latin typeface="Times New Roman" pitchFamily="18" charset="0"/>
                <a:ea typeface="Times New Roman" pitchFamily="18" charset="0"/>
                <a:cs typeface="Shruti" pitchFamily="34" charset="0"/>
              </a:rPr>
              <a:t>TATA TERTIB INSTRUKTUR</a:t>
            </a:r>
            <a:endParaRPr lang="id-ID" sz="2400" dirty="0">
              <a:solidFill>
                <a:prstClr val="white"/>
              </a:solidFill>
              <a:latin typeface="Calibri" pitchFamily="34" charset="0"/>
              <a:ea typeface="Calibri" pitchFamily="34" charset="0"/>
              <a:cs typeface="Shruti" pitchFamily="34" charset="0"/>
            </a:endParaRPr>
          </a:p>
        </p:txBody>
      </p:sp>
      <p:sp>
        <p:nvSpPr>
          <p:cNvPr id="24580" name="Rectangle 7"/>
          <p:cNvSpPr>
            <a:spLocks noChangeArrowheads="1"/>
          </p:cNvSpPr>
          <p:nvPr/>
        </p:nvSpPr>
        <p:spPr bwMode="auto">
          <a:xfrm>
            <a:off x="1774825" y="1939925"/>
            <a:ext cx="8642350" cy="3503523"/>
          </a:xfrm>
          <a:prstGeom prst="rect">
            <a:avLst/>
          </a:prstGeom>
          <a:noFill/>
          <a:ln w="9525">
            <a:noFill/>
            <a:miter lim="800000"/>
            <a:headEnd/>
            <a:tailEnd/>
          </a:ln>
        </p:spPr>
        <p:txBody>
          <a:bodyPr>
            <a:spAutoFit/>
          </a:bodyPr>
          <a:lstStyle/>
          <a:p>
            <a:pPr marL="342900" indent="-342900" algn="just">
              <a:lnSpc>
                <a:spcPts val="3800"/>
              </a:lnSpc>
              <a:buFont typeface="Calibri Light" pitchFamily="34" charset="0"/>
              <a:buAutoNum type="arabicPeriod"/>
            </a:pPr>
            <a:r>
              <a:rPr lang="en-US" sz="2800" dirty="0">
                <a:solidFill>
                  <a:prstClr val="white"/>
                </a:solidFill>
                <a:cs typeface="Calibri" pitchFamily="34" charset="0"/>
              </a:rPr>
              <a:t>Tim </a:t>
            </a:r>
            <a:r>
              <a:rPr lang="en-US" sz="2800" dirty="0" err="1">
                <a:solidFill>
                  <a:prstClr val="white"/>
                </a:solidFill>
                <a:cs typeface="Calibri" pitchFamily="34" charset="0"/>
              </a:rPr>
              <a:t>instruktur</a:t>
            </a:r>
            <a:r>
              <a:rPr lang="en-US" sz="2800" dirty="0">
                <a:solidFill>
                  <a:prstClr val="white"/>
                </a:solidFill>
                <a:cs typeface="Calibri" pitchFamily="34" charset="0"/>
              </a:rPr>
              <a:t> </a:t>
            </a:r>
            <a:r>
              <a:rPr lang="en-US" sz="2800" dirty="0" err="1">
                <a:solidFill>
                  <a:prstClr val="white"/>
                </a:solidFill>
                <a:cs typeface="Calibri" pitchFamily="34" charset="0"/>
              </a:rPr>
              <a:t>menyusun</a:t>
            </a:r>
            <a:r>
              <a:rPr lang="en-US" sz="2800" dirty="0">
                <a:solidFill>
                  <a:prstClr val="white"/>
                </a:solidFill>
                <a:cs typeface="Calibri" pitchFamily="34" charset="0"/>
              </a:rPr>
              <a:t> </a:t>
            </a:r>
            <a:r>
              <a:rPr lang="en-US" sz="2800" dirty="0" err="1">
                <a:solidFill>
                  <a:prstClr val="white"/>
                </a:solidFill>
                <a:cs typeface="Calibri" pitchFamily="34" charset="0"/>
              </a:rPr>
              <a:t>urutan</a:t>
            </a:r>
            <a:r>
              <a:rPr lang="en-US" sz="2800" dirty="0">
                <a:solidFill>
                  <a:prstClr val="white"/>
                </a:solidFill>
                <a:cs typeface="Calibri" pitchFamily="34" charset="0"/>
              </a:rPr>
              <a:t> </a:t>
            </a:r>
            <a:r>
              <a:rPr lang="en-US" sz="2800" dirty="0" err="1" smtClean="0">
                <a:solidFill>
                  <a:prstClr val="white"/>
                </a:solidFill>
                <a:cs typeface="Calibri" pitchFamily="34" charset="0"/>
              </a:rPr>
              <a:t>pemateri</a:t>
            </a:r>
            <a:r>
              <a:rPr lang="en-US" sz="2800" dirty="0" smtClean="0">
                <a:solidFill>
                  <a:prstClr val="white"/>
                </a:solidFill>
                <a:cs typeface="Calibri" pitchFamily="34" charset="0"/>
              </a:rPr>
              <a:t> </a:t>
            </a:r>
            <a:r>
              <a:rPr lang="en-US" sz="2800" dirty="0" err="1" smtClean="0">
                <a:solidFill>
                  <a:prstClr val="white"/>
                </a:solidFill>
                <a:cs typeface="Calibri" pitchFamily="34" charset="0"/>
              </a:rPr>
              <a:t>sesuai</a:t>
            </a:r>
            <a:r>
              <a:rPr lang="en-US" sz="2800" dirty="0" smtClean="0">
                <a:solidFill>
                  <a:prstClr val="white"/>
                </a:solidFill>
                <a:cs typeface="Calibri" pitchFamily="34" charset="0"/>
              </a:rPr>
              <a:t> </a:t>
            </a:r>
            <a:r>
              <a:rPr lang="en-US" sz="2800" dirty="0" err="1">
                <a:solidFill>
                  <a:prstClr val="white"/>
                </a:solidFill>
                <a:cs typeface="Calibri" pitchFamily="34" charset="0"/>
              </a:rPr>
              <a:t>rancangan</a:t>
            </a:r>
            <a:r>
              <a:rPr lang="en-US" sz="2800" dirty="0">
                <a:solidFill>
                  <a:prstClr val="white"/>
                </a:solidFill>
                <a:cs typeface="Calibri" pitchFamily="34" charset="0"/>
              </a:rPr>
              <a:t> </a:t>
            </a:r>
            <a:r>
              <a:rPr lang="en-US" sz="2800" dirty="0" err="1">
                <a:solidFill>
                  <a:prstClr val="white"/>
                </a:solidFill>
                <a:cs typeface="Calibri" pitchFamily="34" charset="0"/>
              </a:rPr>
              <a:t>jadwal</a:t>
            </a:r>
            <a:r>
              <a:rPr lang="en-US" sz="2800" dirty="0">
                <a:solidFill>
                  <a:prstClr val="white"/>
                </a:solidFill>
                <a:cs typeface="Calibri" pitchFamily="34" charset="0"/>
              </a:rPr>
              <a:t> yang </a:t>
            </a:r>
            <a:r>
              <a:rPr lang="en-US" sz="2800" dirty="0" err="1">
                <a:solidFill>
                  <a:prstClr val="white"/>
                </a:solidFill>
                <a:cs typeface="Calibri" pitchFamily="34" charset="0"/>
              </a:rPr>
              <a:t>disusun</a:t>
            </a:r>
            <a:r>
              <a:rPr lang="en-US" sz="2800" dirty="0">
                <a:solidFill>
                  <a:prstClr val="white"/>
                </a:solidFill>
                <a:cs typeface="Calibri" pitchFamily="34" charset="0"/>
              </a:rPr>
              <a:t> </a:t>
            </a:r>
            <a:r>
              <a:rPr lang="en-US" sz="2800" dirty="0" err="1">
                <a:solidFill>
                  <a:prstClr val="white"/>
                </a:solidFill>
                <a:cs typeface="Calibri" pitchFamily="34" charset="0"/>
              </a:rPr>
              <a:t>panitia</a:t>
            </a:r>
            <a:r>
              <a:rPr lang="en-US" sz="2800" dirty="0">
                <a:solidFill>
                  <a:prstClr val="white"/>
                </a:solidFill>
                <a:cs typeface="Calibri" pitchFamily="34" charset="0"/>
              </a:rPr>
              <a:t>. </a:t>
            </a:r>
            <a:endParaRPr lang="id-ID" sz="2800" dirty="0" smtClean="0">
              <a:solidFill>
                <a:prstClr val="white"/>
              </a:solidFill>
              <a:cs typeface="Calibri" pitchFamily="34" charset="0"/>
            </a:endParaRPr>
          </a:p>
          <a:p>
            <a:pPr marL="342900" indent="-342900" algn="just">
              <a:lnSpc>
                <a:spcPts val="3800"/>
              </a:lnSpc>
              <a:buFont typeface="Calibri Light" pitchFamily="34" charset="0"/>
              <a:buAutoNum type="arabicPeriod"/>
            </a:pPr>
            <a:r>
              <a:rPr lang="en-US" sz="2800" dirty="0" err="1" smtClean="0">
                <a:solidFill>
                  <a:prstClr val="white"/>
                </a:solidFill>
                <a:cs typeface="Calibri" pitchFamily="34" charset="0"/>
              </a:rPr>
              <a:t>Instruktur</a:t>
            </a:r>
            <a:r>
              <a:rPr lang="en-US" sz="2800" dirty="0" smtClean="0">
                <a:solidFill>
                  <a:prstClr val="white"/>
                </a:solidFill>
                <a:cs typeface="Calibri" pitchFamily="34" charset="0"/>
              </a:rPr>
              <a:t> </a:t>
            </a:r>
            <a:r>
              <a:rPr lang="en-US" sz="2800" dirty="0" err="1">
                <a:solidFill>
                  <a:prstClr val="white"/>
                </a:solidFill>
                <a:cs typeface="Calibri" pitchFamily="34" charset="0"/>
              </a:rPr>
              <a:t>datang</a:t>
            </a:r>
            <a:r>
              <a:rPr lang="en-US" sz="2800" dirty="0">
                <a:solidFill>
                  <a:prstClr val="white"/>
                </a:solidFill>
                <a:cs typeface="Calibri" pitchFamily="34" charset="0"/>
              </a:rPr>
              <a:t> </a:t>
            </a:r>
            <a:r>
              <a:rPr lang="en-US" sz="2800" dirty="0" err="1">
                <a:solidFill>
                  <a:prstClr val="white"/>
                </a:solidFill>
                <a:cs typeface="Calibri" pitchFamily="34" charset="0"/>
              </a:rPr>
              <a:t>sesuai</a:t>
            </a:r>
            <a:r>
              <a:rPr lang="en-US" sz="2800" dirty="0">
                <a:solidFill>
                  <a:prstClr val="white"/>
                </a:solidFill>
                <a:cs typeface="Calibri" pitchFamily="34" charset="0"/>
              </a:rPr>
              <a:t> </a:t>
            </a:r>
            <a:r>
              <a:rPr lang="en-US" sz="2800" dirty="0" err="1">
                <a:solidFill>
                  <a:prstClr val="white"/>
                </a:solidFill>
                <a:cs typeface="Calibri" pitchFamily="34" charset="0"/>
              </a:rPr>
              <a:t>jadwal</a:t>
            </a:r>
            <a:r>
              <a:rPr lang="en-US" sz="2800" dirty="0">
                <a:solidFill>
                  <a:prstClr val="white"/>
                </a:solidFill>
                <a:cs typeface="Calibri" pitchFamily="34" charset="0"/>
              </a:rPr>
              <a:t> di </a:t>
            </a:r>
            <a:r>
              <a:rPr lang="en-US" sz="2800" dirty="0" err="1">
                <a:solidFill>
                  <a:prstClr val="white"/>
                </a:solidFill>
                <a:cs typeface="Calibri" pitchFamily="34" charset="0"/>
              </a:rPr>
              <a:t>tempat</a:t>
            </a:r>
            <a:r>
              <a:rPr lang="en-US" sz="2800" dirty="0">
                <a:solidFill>
                  <a:prstClr val="white"/>
                </a:solidFill>
                <a:cs typeface="Calibri" pitchFamily="34" charset="0"/>
              </a:rPr>
              <a:t> PLPG minimal 15 </a:t>
            </a:r>
            <a:r>
              <a:rPr lang="en-US" sz="2800" dirty="0" err="1">
                <a:solidFill>
                  <a:prstClr val="white"/>
                </a:solidFill>
                <a:cs typeface="Calibri" pitchFamily="34" charset="0"/>
              </a:rPr>
              <a:t>menit</a:t>
            </a:r>
            <a:r>
              <a:rPr lang="en-US" sz="2800" dirty="0">
                <a:solidFill>
                  <a:prstClr val="white"/>
                </a:solidFill>
                <a:cs typeface="Calibri" pitchFamily="34" charset="0"/>
              </a:rPr>
              <a:t> </a:t>
            </a:r>
            <a:r>
              <a:rPr lang="en-US" sz="2800" dirty="0" err="1">
                <a:solidFill>
                  <a:prstClr val="white"/>
                </a:solidFill>
                <a:cs typeface="Calibri" pitchFamily="34" charset="0"/>
              </a:rPr>
              <a:t>sebelum</a:t>
            </a:r>
            <a:r>
              <a:rPr lang="en-US" sz="2800" dirty="0">
                <a:solidFill>
                  <a:prstClr val="white"/>
                </a:solidFill>
                <a:cs typeface="Calibri" pitchFamily="34" charset="0"/>
              </a:rPr>
              <a:t> </a:t>
            </a:r>
            <a:r>
              <a:rPr lang="en-US" sz="2800" dirty="0" err="1">
                <a:solidFill>
                  <a:prstClr val="white"/>
                </a:solidFill>
                <a:cs typeface="Calibri" pitchFamily="34" charset="0"/>
              </a:rPr>
              <a:t>kegiatan</a:t>
            </a:r>
            <a:r>
              <a:rPr lang="en-US" sz="2800" dirty="0">
                <a:solidFill>
                  <a:prstClr val="white"/>
                </a:solidFill>
                <a:cs typeface="Calibri" pitchFamily="34" charset="0"/>
              </a:rPr>
              <a:t> </a:t>
            </a:r>
            <a:r>
              <a:rPr lang="en-US" sz="2800" dirty="0" err="1">
                <a:solidFill>
                  <a:prstClr val="white"/>
                </a:solidFill>
                <a:cs typeface="Calibri" pitchFamily="34" charset="0"/>
              </a:rPr>
              <a:t>dimulai</a:t>
            </a:r>
            <a:r>
              <a:rPr lang="en-US" sz="2800" dirty="0">
                <a:solidFill>
                  <a:prstClr val="white"/>
                </a:solidFill>
                <a:cs typeface="Calibri" pitchFamily="34" charset="0"/>
              </a:rPr>
              <a:t>.</a:t>
            </a:r>
            <a:endParaRPr lang="id-ID" sz="2800" dirty="0">
              <a:solidFill>
                <a:prstClr val="white"/>
              </a:solidFill>
            </a:endParaRPr>
          </a:p>
          <a:p>
            <a:pPr marL="342900" indent="-342900" algn="just">
              <a:lnSpc>
                <a:spcPts val="3800"/>
              </a:lnSpc>
              <a:buFont typeface="Calibri Light" pitchFamily="34" charset="0"/>
              <a:buAutoNum type="arabicPeriod"/>
            </a:pPr>
            <a:r>
              <a:rPr lang="en-US" sz="2800" dirty="0" err="1">
                <a:solidFill>
                  <a:prstClr val="white"/>
                </a:solidFill>
                <a:cs typeface="Calibri" pitchFamily="34" charset="0"/>
              </a:rPr>
              <a:t>Pada</a:t>
            </a:r>
            <a:r>
              <a:rPr lang="en-US" sz="2800" dirty="0">
                <a:solidFill>
                  <a:prstClr val="white"/>
                </a:solidFill>
                <a:cs typeface="Calibri" pitchFamily="34" charset="0"/>
              </a:rPr>
              <a:t> </a:t>
            </a:r>
            <a:r>
              <a:rPr lang="en-US" sz="2800" dirty="0" err="1">
                <a:solidFill>
                  <a:prstClr val="white"/>
                </a:solidFill>
                <a:cs typeface="Calibri" pitchFamily="34" charset="0"/>
              </a:rPr>
              <a:t>pertemuan</a:t>
            </a:r>
            <a:r>
              <a:rPr lang="en-US" sz="2800" dirty="0">
                <a:solidFill>
                  <a:prstClr val="white"/>
                </a:solidFill>
                <a:cs typeface="Calibri" pitchFamily="34" charset="0"/>
              </a:rPr>
              <a:t> </a:t>
            </a:r>
            <a:r>
              <a:rPr lang="en-US" sz="2800" dirty="0" err="1">
                <a:solidFill>
                  <a:prstClr val="white"/>
                </a:solidFill>
                <a:cs typeface="Calibri" pitchFamily="34" charset="0"/>
              </a:rPr>
              <a:t>perdana</a:t>
            </a:r>
            <a:r>
              <a:rPr lang="en-US" sz="2800" dirty="0">
                <a:solidFill>
                  <a:prstClr val="white"/>
                </a:solidFill>
                <a:cs typeface="Calibri" pitchFamily="34" charset="0"/>
              </a:rPr>
              <a:t>, </a:t>
            </a:r>
            <a:r>
              <a:rPr lang="en-US" sz="2800" dirty="0" err="1">
                <a:solidFill>
                  <a:prstClr val="white"/>
                </a:solidFill>
                <a:cs typeface="Calibri" pitchFamily="34" charset="0"/>
              </a:rPr>
              <a:t>tim</a:t>
            </a:r>
            <a:r>
              <a:rPr lang="en-US" sz="2800" dirty="0">
                <a:solidFill>
                  <a:prstClr val="white"/>
                </a:solidFill>
                <a:cs typeface="Calibri" pitchFamily="34" charset="0"/>
              </a:rPr>
              <a:t> </a:t>
            </a:r>
            <a:r>
              <a:rPr lang="en-US" sz="2800" dirty="0" err="1">
                <a:solidFill>
                  <a:prstClr val="white"/>
                </a:solidFill>
                <a:cs typeface="Calibri" pitchFamily="34" charset="0"/>
              </a:rPr>
              <a:t>instruktur</a:t>
            </a:r>
            <a:r>
              <a:rPr lang="en-US" sz="2800" dirty="0">
                <a:solidFill>
                  <a:prstClr val="white"/>
                </a:solidFill>
                <a:cs typeface="Calibri" pitchFamily="34" charset="0"/>
              </a:rPr>
              <a:t> </a:t>
            </a:r>
            <a:r>
              <a:rPr lang="en-US" sz="2800" dirty="0" err="1">
                <a:solidFill>
                  <a:prstClr val="white"/>
                </a:solidFill>
                <a:cs typeface="Calibri" pitchFamily="34" charset="0"/>
              </a:rPr>
              <a:t>wajib</a:t>
            </a:r>
            <a:r>
              <a:rPr lang="en-US" sz="2800" dirty="0">
                <a:solidFill>
                  <a:prstClr val="white"/>
                </a:solidFill>
                <a:cs typeface="Calibri" pitchFamily="34" charset="0"/>
              </a:rPr>
              <a:t> </a:t>
            </a:r>
            <a:r>
              <a:rPr lang="en-US" sz="2800" dirty="0" err="1">
                <a:solidFill>
                  <a:prstClr val="white"/>
                </a:solidFill>
                <a:cs typeface="Calibri" pitchFamily="34" charset="0"/>
              </a:rPr>
              <a:t>melakukan</a:t>
            </a:r>
            <a:r>
              <a:rPr lang="en-US" sz="2800" dirty="0">
                <a:solidFill>
                  <a:prstClr val="white"/>
                </a:solidFill>
                <a:cs typeface="Calibri" pitchFamily="34" charset="0"/>
              </a:rPr>
              <a:t> </a:t>
            </a:r>
            <a:r>
              <a:rPr lang="en-US" sz="2800" dirty="0" err="1">
                <a:solidFill>
                  <a:prstClr val="white"/>
                </a:solidFill>
                <a:cs typeface="Calibri" pitchFamily="34" charset="0"/>
              </a:rPr>
              <a:t>verifikasi</a:t>
            </a:r>
            <a:r>
              <a:rPr lang="en-US" sz="2800" dirty="0">
                <a:solidFill>
                  <a:prstClr val="white"/>
                </a:solidFill>
                <a:cs typeface="Calibri" pitchFamily="34" charset="0"/>
              </a:rPr>
              <a:t> </a:t>
            </a:r>
            <a:r>
              <a:rPr lang="en-US" sz="2800" dirty="0" err="1">
                <a:solidFill>
                  <a:prstClr val="white"/>
                </a:solidFill>
                <a:cs typeface="Calibri" pitchFamily="34" charset="0"/>
              </a:rPr>
              <a:t>peserta</a:t>
            </a:r>
            <a:r>
              <a:rPr lang="en-US" sz="2800" dirty="0">
                <a:solidFill>
                  <a:prstClr val="white"/>
                </a:solidFill>
                <a:cs typeface="Calibri" pitchFamily="34" charset="0"/>
              </a:rPr>
              <a:t> </a:t>
            </a:r>
            <a:r>
              <a:rPr lang="en-US" sz="2800" dirty="0" err="1">
                <a:solidFill>
                  <a:prstClr val="white"/>
                </a:solidFill>
                <a:cs typeface="Calibri" pitchFamily="34" charset="0"/>
              </a:rPr>
              <a:t>terutama</a:t>
            </a:r>
            <a:r>
              <a:rPr lang="en-US" sz="2800" dirty="0">
                <a:solidFill>
                  <a:prstClr val="white"/>
                </a:solidFill>
                <a:cs typeface="Calibri" pitchFamily="34" charset="0"/>
              </a:rPr>
              <a:t> </a:t>
            </a:r>
            <a:r>
              <a:rPr lang="en-US" sz="2800" dirty="0" err="1">
                <a:solidFill>
                  <a:prstClr val="white"/>
                </a:solidFill>
                <a:cs typeface="Calibri" pitchFamily="34" charset="0"/>
              </a:rPr>
              <a:t>kebenaran</a:t>
            </a:r>
            <a:r>
              <a:rPr lang="en-US" sz="2800" dirty="0">
                <a:solidFill>
                  <a:prstClr val="white"/>
                </a:solidFill>
                <a:cs typeface="Calibri" pitchFamily="34" charset="0"/>
              </a:rPr>
              <a:t> </a:t>
            </a:r>
            <a:r>
              <a:rPr lang="en-US" sz="2800" dirty="0" err="1">
                <a:solidFill>
                  <a:prstClr val="white"/>
                </a:solidFill>
                <a:cs typeface="Calibri" pitchFamily="34" charset="0"/>
              </a:rPr>
              <a:t>peserta</a:t>
            </a:r>
            <a:r>
              <a:rPr lang="en-US" sz="2800" dirty="0">
                <a:solidFill>
                  <a:prstClr val="white"/>
                </a:solidFill>
                <a:cs typeface="Calibri" pitchFamily="34" charset="0"/>
              </a:rPr>
              <a:t> </a:t>
            </a:r>
            <a:r>
              <a:rPr lang="en-US" sz="2800" dirty="0" err="1">
                <a:solidFill>
                  <a:prstClr val="white"/>
                </a:solidFill>
                <a:cs typeface="Calibri" pitchFamily="34" charset="0"/>
              </a:rPr>
              <a:t>dan</a:t>
            </a:r>
            <a:r>
              <a:rPr lang="en-US" sz="2800" dirty="0">
                <a:solidFill>
                  <a:prstClr val="white"/>
                </a:solidFill>
                <a:cs typeface="Calibri" pitchFamily="34" charset="0"/>
              </a:rPr>
              <a:t> </a:t>
            </a:r>
            <a:r>
              <a:rPr lang="en-US" sz="2800" dirty="0" err="1">
                <a:solidFill>
                  <a:prstClr val="white"/>
                </a:solidFill>
                <a:cs typeface="Calibri" pitchFamily="34" charset="0"/>
              </a:rPr>
              <a:t>mapel</a:t>
            </a:r>
            <a:r>
              <a:rPr lang="en-US" sz="2800" dirty="0">
                <a:solidFill>
                  <a:prstClr val="white"/>
                </a:solidFill>
                <a:cs typeface="Calibri" pitchFamily="34" charset="0"/>
              </a:rPr>
              <a:t> </a:t>
            </a:r>
            <a:r>
              <a:rPr lang="en-US" sz="2800" dirty="0" err="1">
                <a:solidFill>
                  <a:prstClr val="white"/>
                </a:solidFill>
                <a:cs typeface="Calibri" pitchFamily="34" charset="0"/>
              </a:rPr>
              <a:t>peserta</a:t>
            </a:r>
            <a:r>
              <a:rPr lang="en-US" sz="2800" dirty="0">
                <a:solidFill>
                  <a:prstClr val="white"/>
                </a:solidFill>
                <a:cs typeface="Calibri" pitchFamily="34" charset="0"/>
              </a:rPr>
              <a:t>.</a:t>
            </a:r>
            <a:endParaRPr lang="id-ID" sz="2800" dirty="0">
              <a:solidFill>
                <a:prstClr val="white"/>
              </a:solidFill>
            </a:endParaRPr>
          </a:p>
        </p:txBody>
      </p:sp>
    </p:spTree>
    <p:extLst>
      <p:ext uri="{BB962C8B-B14F-4D97-AF65-F5344CB8AC3E}">
        <p14:creationId xmlns:p14="http://schemas.microsoft.com/office/powerpoint/2010/main" val="477691146"/>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3" name="Rectangle 2"/>
          <p:cNvSpPr/>
          <p:nvPr/>
        </p:nvSpPr>
        <p:spPr>
          <a:xfrm>
            <a:off x="3432176" y="190501"/>
            <a:ext cx="7235825" cy="523875"/>
          </a:xfrm>
          <a:prstGeom prst="rect">
            <a:avLst/>
          </a:prstGeom>
        </p:spPr>
        <p:txBody>
          <a:bodyPr>
            <a:spAutoFit/>
          </a:bodyPr>
          <a:lstStyle/>
          <a:p>
            <a:pPr algn="r">
              <a:defRPr/>
            </a:pPr>
            <a:r>
              <a:rPr lang="id-ID" sz="2800" i="1" dirty="0">
                <a:solidFill>
                  <a:prstClr val="black">
                    <a:lumMod val="50000"/>
                  </a:prstClr>
                </a:solidFill>
                <a:latin typeface="Times New Roman" panose="02020603050405020304" pitchFamily="18" charset="0"/>
                <a:ea typeface="Times New Roman" panose="02020603050405020304" pitchFamily="18" charset="0"/>
                <a:cs typeface="Arial" panose="020B0604020202020204" pitchFamily="34" charset="0"/>
              </a:rPr>
              <a:t>......</a:t>
            </a:r>
            <a:r>
              <a:rPr lang="de-CH" sz="2800" i="1" dirty="0">
                <a:solidFill>
                  <a:prstClr val="black">
                    <a:lumMod val="50000"/>
                  </a:prstClr>
                </a:solidFill>
                <a:latin typeface="Times New Roman" panose="02020603050405020304" pitchFamily="18" charset="0"/>
                <a:ea typeface="Times New Roman" panose="02020603050405020304" pitchFamily="18" charset="0"/>
                <a:cs typeface="Arial" panose="020B0604020202020204" pitchFamily="34" charset="0"/>
              </a:rPr>
              <a:t>s</a:t>
            </a:r>
            <a:r>
              <a:rPr lang="id-ID" sz="2800" i="1" dirty="0">
                <a:solidFill>
                  <a:prstClr val="black">
                    <a:lumMod val="50000"/>
                  </a:prstClr>
                </a:solidFill>
                <a:latin typeface="Times New Roman" panose="02020603050405020304" pitchFamily="18" charset="0"/>
                <a:ea typeface="Times New Roman" panose="02020603050405020304" pitchFamily="18" charset="0"/>
                <a:cs typeface="Arial" panose="020B0604020202020204" pitchFamily="34" charset="0"/>
              </a:rPr>
              <a:t>ambungan</a:t>
            </a:r>
            <a:endParaRPr lang="id-ID" sz="2800" i="1" dirty="0">
              <a:solidFill>
                <a:prstClr val="black">
                  <a:lumMod val="50000"/>
                </a:prstClr>
              </a:solidFill>
              <a:latin typeface="Arial" panose="020B0604020202020204" pitchFamily="34" charset="0"/>
              <a:cs typeface="Arial" panose="020B0604020202020204" pitchFamily="34" charset="0"/>
            </a:endParaRPr>
          </a:p>
        </p:txBody>
      </p:sp>
      <p:sp>
        <p:nvSpPr>
          <p:cNvPr id="25605" name="Rectangle 4"/>
          <p:cNvSpPr>
            <a:spLocks noChangeArrowheads="1"/>
          </p:cNvSpPr>
          <p:nvPr/>
        </p:nvSpPr>
        <p:spPr bwMode="auto">
          <a:xfrm>
            <a:off x="1774825" y="1557338"/>
            <a:ext cx="8281988" cy="4965462"/>
          </a:xfrm>
          <a:prstGeom prst="rect">
            <a:avLst/>
          </a:prstGeom>
          <a:noFill/>
          <a:ln w="9525">
            <a:noFill/>
            <a:miter lim="800000"/>
            <a:headEnd/>
            <a:tailEnd/>
          </a:ln>
        </p:spPr>
        <p:txBody>
          <a:bodyPr>
            <a:spAutoFit/>
          </a:bodyPr>
          <a:lstStyle/>
          <a:p>
            <a:pPr marL="514350" indent="-514350">
              <a:lnSpc>
                <a:spcPts val="3800"/>
              </a:lnSpc>
              <a:buFont typeface="Calibri Light" pitchFamily="34" charset="0"/>
              <a:buAutoNum type="arabicPeriod" startAt="4"/>
            </a:pPr>
            <a:r>
              <a:rPr lang="en-US" sz="2800" dirty="0" err="1">
                <a:solidFill>
                  <a:prstClr val="black"/>
                </a:solidFill>
              </a:rPr>
              <a:t>Setiap</a:t>
            </a:r>
            <a:r>
              <a:rPr lang="en-US" sz="2800" dirty="0">
                <a:solidFill>
                  <a:prstClr val="black"/>
                </a:solidFill>
              </a:rPr>
              <a:t> </a:t>
            </a:r>
            <a:r>
              <a:rPr lang="en-US" sz="2800" dirty="0" err="1">
                <a:solidFill>
                  <a:prstClr val="black"/>
                </a:solidFill>
              </a:rPr>
              <a:t>instruktur</a:t>
            </a:r>
            <a:r>
              <a:rPr lang="en-US" sz="2800" dirty="0">
                <a:solidFill>
                  <a:prstClr val="black"/>
                </a:solidFill>
              </a:rPr>
              <a:t> </a:t>
            </a:r>
            <a:r>
              <a:rPr lang="en-US" sz="2800" dirty="0" err="1">
                <a:solidFill>
                  <a:prstClr val="black"/>
                </a:solidFill>
              </a:rPr>
              <a:t>telah</a:t>
            </a:r>
            <a:r>
              <a:rPr lang="en-US" sz="2800" dirty="0">
                <a:solidFill>
                  <a:prstClr val="black"/>
                </a:solidFill>
              </a:rPr>
              <a:t> </a:t>
            </a:r>
            <a:r>
              <a:rPr lang="en-US" sz="2800" dirty="0" err="1">
                <a:solidFill>
                  <a:prstClr val="black"/>
                </a:solidFill>
              </a:rPr>
              <a:t>menguasai</a:t>
            </a:r>
            <a:r>
              <a:rPr lang="en-US" sz="2800" dirty="0">
                <a:solidFill>
                  <a:prstClr val="black"/>
                </a:solidFill>
              </a:rPr>
              <a:t> </a:t>
            </a:r>
            <a:r>
              <a:rPr lang="en-US" sz="2800" dirty="0" err="1">
                <a:solidFill>
                  <a:prstClr val="black"/>
                </a:solidFill>
              </a:rPr>
              <a:t>materi</a:t>
            </a:r>
            <a:r>
              <a:rPr lang="en-US" sz="2800" dirty="0">
                <a:solidFill>
                  <a:prstClr val="black"/>
                </a:solidFill>
              </a:rPr>
              <a:t> PLPG </a:t>
            </a:r>
            <a:r>
              <a:rPr lang="en-US" sz="2800" dirty="0" err="1">
                <a:solidFill>
                  <a:prstClr val="black"/>
                </a:solidFill>
              </a:rPr>
              <a:t>dan</a:t>
            </a:r>
            <a:r>
              <a:rPr lang="en-US" sz="2800" dirty="0">
                <a:solidFill>
                  <a:prstClr val="black"/>
                </a:solidFill>
              </a:rPr>
              <a:t> </a:t>
            </a:r>
            <a:r>
              <a:rPr lang="en-US" sz="2800" dirty="0" err="1">
                <a:solidFill>
                  <a:prstClr val="black"/>
                </a:solidFill>
              </a:rPr>
              <a:t>mempersiapkan</a:t>
            </a:r>
            <a:r>
              <a:rPr lang="en-US" sz="2800" dirty="0">
                <a:solidFill>
                  <a:prstClr val="black"/>
                </a:solidFill>
              </a:rPr>
              <a:t> </a:t>
            </a:r>
            <a:r>
              <a:rPr lang="en-US" sz="2800" dirty="0" err="1">
                <a:solidFill>
                  <a:prstClr val="black"/>
                </a:solidFill>
              </a:rPr>
              <a:t>keperluan</a:t>
            </a:r>
            <a:r>
              <a:rPr lang="en-US" sz="2800" dirty="0">
                <a:solidFill>
                  <a:prstClr val="black"/>
                </a:solidFill>
              </a:rPr>
              <a:t> lain yang </a:t>
            </a:r>
            <a:r>
              <a:rPr lang="en-US" sz="2800" dirty="0" err="1">
                <a:solidFill>
                  <a:prstClr val="black"/>
                </a:solidFill>
              </a:rPr>
              <a:t>dipandang</a:t>
            </a:r>
            <a:r>
              <a:rPr lang="en-US" sz="2800" dirty="0">
                <a:solidFill>
                  <a:prstClr val="black"/>
                </a:solidFill>
              </a:rPr>
              <a:t> </a:t>
            </a:r>
            <a:r>
              <a:rPr lang="en-US" sz="2800" dirty="0" err="1">
                <a:solidFill>
                  <a:prstClr val="black"/>
                </a:solidFill>
              </a:rPr>
              <a:t>perlu</a:t>
            </a:r>
            <a:r>
              <a:rPr lang="en-US" sz="2800" dirty="0">
                <a:solidFill>
                  <a:prstClr val="black"/>
                </a:solidFill>
              </a:rPr>
              <a:t> </a:t>
            </a:r>
            <a:r>
              <a:rPr lang="en-US" sz="2800" dirty="0" err="1">
                <a:solidFill>
                  <a:prstClr val="black"/>
                </a:solidFill>
              </a:rPr>
              <a:t>untuk</a:t>
            </a:r>
            <a:r>
              <a:rPr lang="en-US" sz="2800" dirty="0">
                <a:solidFill>
                  <a:prstClr val="black"/>
                </a:solidFill>
              </a:rPr>
              <a:t> </a:t>
            </a:r>
            <a:r>
              <a:rPr lang="en-US" sz="2800" dirty="0" err="1">
                <a:solidFill>
                  <a:prstClr val="black"/>
                </a:solidFill>
              </a:rPr>
              <a:t>kelancaran</a:t>
            </a:r>
            <a:r>
              <a:rPr lang="en-US" sz="2800" dirty="0">
                <a:solidFill>
                  <a:prstClr val="black"/>
                </a:solidFill>
              </a:rPr>
              <a:t> </a:t>
            </a:r>
            <a:r>
              <a:rPr lang="en-US" sz="2800" dirty="0" err="1">
                <a:solidFill>
                  <a:prstClr val="black"/>
                </a:solidFill>
              </a:rPr>
              <a:t>pelaksanaan</a:t>
            </a:r>
            <a:r>
              <a:rPr lang="en-US" sz="2800" dirty="0">
                <a:solidFill>
                  <a:prstClr val="black"/>
                </a:solidFill>
              </a:rPr>
              <a:t> </a:t>
            </a:r>
            <a:r>
              <a:rPr lang="en-US" sz="2800" dirty="0" err="1">
                <a:solidFill>
                  <a:prstClr val="black"/>
                </a:solidFill>
              </a:rPr>
              <a:t>pembelajaran</a:t>
            </a:r>
            <a:r>
              <a:rPr lang="en-US" sz="2800" dirty="0">
                <a:solidFill>
                  <a:prstClr val="black"/>
                </a:solidFill>
              </a:rPr>
              <a:t> </a:t>
            </a:r>
            <a:r>
              <a:rPr lang="en-US" sz="2800" dirty="0" err="1">
                <a:solidFill>
                  <a:prstClr val="black"/>
                </a:solidFill>
              </a:rPr>
              <a:t>seperti</a:t>
            </a:r>
            <a:r>
              <a:rPr lang="en-US" sz="2800" dirty="0">
                <a:solidFill>
                  <a:prstClr val="black"/>
                </a:solidFill>
              </a:rPr>
              <a:t> </a:t>
            </a:r>
            <a:r>
              <a:rPr lang="en-US" sz="2800" dirty="0" smtClean="0">
                <a:solidFill>
                  <a:srgbClr val="FF0000"/>
                </a:solidFill>
              </a:rPr>
              <a:t>RPP, media </a:t>
            </a:r>
            <a:r>
              <a:rPr lang="en-US" sz="2800" dirty="0" err="1" smtClean="0">
                <a:solidFill>
                  <a:srgbClr val="FF0000"/>
                </a:solidFill>
              </a:rPr>
              <a:t>dan</a:t>
            </a:r>
            <a:r>
              <a:rPr lang="en-US" sz="2800" dirty="0" smtClean="0">
                <a:solidFill>
                  <a:srgbClr val="FF0000"/>
                </a:solidFill>
              </a:rPr>
              <a:t> </a:t>
            </a:r>
            <a:r>
              <a:rPr lang="en-US" sz="2800" dirty="0" err="1" smtClean="0">
                <a:solidFill>
                  <a:srgbClr val="FF0000"/>
                </a:solidFill>
              </a:rPr>
              <a:t>Lembaran</a:t>
            </a:r>
            <a:r>
              <a:rPr lang="en-US" sz="2800" dirty="0" smtClean="0">
                <a:solidFill>
                  <a:srgbClr val="FF0000"/>
                </a:solidFill>
              </a:rPr>
              <a:t> </a:t>
            </a:r>
            <a:r>
              <a:rPr lang="en-US" sz="2800" dirty="0" err="1" smtClean="0">
                <a:solidFill>
                  <a:srgbClr val="FF0000"/>
                </a:solidFill>
              </a:rPr>
              <a:t>Kerja</a:t>
            </a:r>
            <a:r>
              <a:rPr lang="en-US" sz="2800" dirty="0" smtClean="0">
                <a:solidFill>
                  <a:srgbClr val="FF0000"/>
                </a:solidFill>
              </a:rPr>
              <a:t>.</a:t>
            </a:r>
            <a:r>
              <a:rPr lang="en-US" sz="2800" dirty="0" smtClean="0">
                <a:solidFill>
                  <a:prstClr val="black"/>
                </a:solidFill>
              </a:rPr>
              <a:t> </a:t>
            </a:r>
            <a:endParaRPr lang="id-ID" sz="2800" dirty="0">
              <a:solidFill>
                <a:prstClr val="black"/>
              </a:solidFill>
            </a:endParaRPr>
          </a:p>
          <a:p>
            <a:pPr marL="514350" indent="-514350">
              <a:lnSpc>
                <a:spcPts val="3800"/>
              </a:lnSpc>
              <a:buFont typeface="Calibri Light" pitchFamily="34" charset="0"/>
              <a:buAutoNum type="arabicPeriod" startAt="4"/>
            </a:pPr>
            <a:r>
              <a:rPr lang="de-CH" sz="2800" dirty="0">
                <a:solidFill>
                  <a:prstClr val="black"/>
                </a:solidFill>
              </a:rPr>
              <a:t>Berpakaian sopan selama melaksanakan kegiatan.</a:t>
            </a:r>
            <a:endParaRPr lang="id-ID" sz="2800" dirty="0">
              <a:solidFill>
                <a:prstClr val="black"/>
              </a:solidFill>
            </a:endParaRPr>
          </a:p>
          <a:p>
            <a:pPr marL="514350" indent="-514350">
              <a:lnSpc>
                <a:spcPts val="3800"/>
              </a:lnSpc>
              <a:buFont typeface="Calibri Light" pitchFamily="34" charset="0"/>
              <a:buAutoNum type="arabicPeriod" startAt="4"/>
            </a:pPr>
            <a:r>
              <a:rPr lang="de-CH" sz="2800" dirty="0">
                <a:solidFill>
                  <a:prstClr val="black"/>
                </a:solidFill>
              </a:rPr>
              <a:t>Dilarang merokok di dalam ruang diklat.</a:t>
            </a:r>
            <a:endParaRPr lang="id-ID" sz="2800" dirty="0">
              <a:solidFill>
                <a:prstClr val="black"/>
              </a:solidFill>
            </a:endParaRPr>
          </a:p>
          <a:p>
            <a:pPr marL="514350" indent="-514350">
              <a:lnSpc>
                <a:spcPts val="3800"/>
              </a:lnSpc>
              <a:buFont typeface="Calibri Light" pitchFamily="34" charset="0"/>
              <a:buAutoNum type="arabicPeriod" startAt="4"/>
            </a:pPr>
            <a:r>
              <a:rPr lang="de-CH" sz="2800" dirty="0">
                <a:solidFill>
                  <a:prstClr val="black"/>
                </a:solidFill>
              </a:rPr>
              <a:t>Melaksanakan pembelajaran sesuai dengan waktu yang telah ditetapkan oleh panitia. </a:t>
            </a:r>
            <a:endParaRPr lang="id-ID" sz="2800" dirty="0">
              <a:solidFill>
                <a:prstClr val="black"/>
              </a:solidFill>
            </a:endParaRPr>
          </a:p>
        </p:txBody>
      </p:sp>
    </p:spTree>
    <p:extLst>
      <p:ext uri="{BB962C8B-B14F-4D97-AF65-F5344CB8AC3E}">
        <p14:creationId xmlns:p14="http://schemas.microsoft.com/office/powerpoint/2010/main" val="3533122581"/>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 name="Rectangle 3"/>
          <p:cNvSpPr/>
          <p:nvPr/>
        </p:nvSpPr>
        <p:spPr>
          <a:xfrm>
            <a:off x="3432176" y="190501"/>
            <a:ext cx="7235825" cy="523875"/>
          </a:xfrm>
          <a:prstGeom prst="rect">
            <a:avLst/>
          </a:prstGeom>
        </p:spPr>
        <p:txBody>
          <a:bodyPr>
            <a:spAutoFit/>
          </a:bodyPr>
          <a:lstStyle/>
          <a:p>
            <a:pPr algn="r">
              <a:defRPr/>
            </a:pPr>
            <a:r>
              <a:rPr lang="id-ID"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a:t>
            </a:r>
            <a:r>
              <a:rPr lang="de-CH"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s</a:t>
            </a:r>
            <a:r>
              <a:rPr lang="id-ID"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ambungan</a:t>
            </a:r>
            <a:endParaRPr lang="id-ID" sz="2800" i="1" dirty="0">
              <a:solidFill>
                <a:prstClr val="white">
                  <a:lumMod val="50000"/>
                </a:prstClr>
              </a:solidFill>
              <a:latin typeface="Arial" panose="020B0604020202020204" pitchFamily="34" charset="0"/>
              <a:cs typeface="Arial" panose="020B0604020202020204" pitchFamily="34" charset="0"/>
            </a:endParaRPr>
          </a:p>
        </p:txBody>
      </p:sp>
      <p:sp>
        <p:nvSpPr>
          <p:cNvPr id="26629" name="Rectangle 5"/>
          <p:cNvSpPr>
            <a:spLocks noChangeArrowheads="1"/>
          </p:cNvSpPr>
          <p:nvPr/>
        </p:nvSpPr>
        <p:spPr bwMode="auto">
          <a:xfrm>
            <a:off x="1992313" y="1557339"/>
            <a:ext cx="8280400" cy="4401205"/>
          </a:xfrm>
          <a:prstGeom prst="rect">
            <a:avLst/>
          </a:prstGeom>
          <a:noFill/>
          <a:ln w="9525">
            <a:noFill/>
            <a:miter lim="800000"/>
            <a:headEnd/>
            <a:tailEnd/>
          </a:ln>
        </p:spPr>
        <p:txBody>
          <a:bodyPr>
            <a:spAutoFit/>
          </a:bodyPr>
          <a:lstStyle/>
          <a:p>
            <a:pPr marL="514350" indent="-514350">
              <a:buFont typeface="Calibri Light" pitchFamily="34" charset="0"/>
              <a:buAutoNum type="arabicPeriod" startAt="8"/>
            </a:pPr>
            <a:r>
              <a:rPr lang="de-CH" sz="2800">
                <a:solidFill>
                  <a:prstClr val="black"/>
                </a:solidFill>
              </a:rPr>
              <a:t>Instruktur tidak diperkenankan mengubah alokasi waktu yang disediakan.</a:t>
            </a:r>
            <a:endParaRPr lang="id-ID" sz="2800">
              <a:solidFill>
                <a:prstClr val="black"/>
              </a:solidFill>
            </a:endParaRPr>
          </a:p>
          <a:p>
            <a:pPr marL="514350" indent="-514350">
              <a:buFont typeface="Calibri Light" pitchFamily="34" charset="0"/>
              <a:buAutoNum type="arabicPeriod" startAt="8"/>
            </a:pPr>
            <a:r>
              <a:rPr lang="en-US" sz="2800">
                <a:solidFill>
                  <a:prstClr val="black"/>
                </a:solidFill>
              </a:rPr>
              <a:t>Mengisi daftar hadir.</a:t>
            </a:r>
            <a:endParaRPr lang="id-ID" sz="2800">
              <a:solidFill>
                <a:prstClr val="black"/>
              </a:solidFill>
            </a:endParaRPr>
          </a:p>
          <a:p>
            <a:pPr marL="514350" indent="-514350">
              <a:buFont typeface="Calibri Light" pitchFamily="34" charset="0"/>
              <a:buAutoNum type="arabicPeriod" startAt="8"/>
            </a:pPr>
            <a:r>
              <a:rPr lang="en-US" sz="2800">
                <a:solidFill>
                  <a:prstClr val="black"/>
                </a:solidFill>
              </a:rPr>
              <a:t>Apabila instruktur berhalangan hadir karena sesuatu keadaan yang sangat penting, maka harus memberitahukan kepada tim dan instruktur harus digantikan oleh anggota tim.</a:t>
            </a:r>
            <a:endParaRPr lang="id-ID" sz="2800">
              <a:solidFill>
                <a:prstClr val="black"/>
              </a:solidFill>
            </a:endParaRPr>
          </a:p>
          <a:p>
            <a:pPr marL="514350" indent="-514350">
              <a:buFont typeface="Calibri Light" pitchFamily="34" charset="0"/>
              <a:buAutoNum type="arabicPeriod" startAt="8"/>
            </a:pPr>
            <a:r>
              <a:rPr lang="en-US" sz="2800">
                <a:solidFill>
                  <a:prstClr val="black"/>
                </a:solidFill>
              </a:rPr>
              <a:t>Berkomunikasi dan berinteraksi dengan peserta PLPG secara sopan dan dengan bahasa yang santun, baik di dalam kelas maupun di luar kelas.</a:t>
            </a:r>
            <a:endParaRPr lang="id-ID" sz="2800">
              <a:solidFill>
                <a:prstClr val="black"/>
              </a:solidFill>
            </a:endParaRPr>
          </a:p>
        </p:txBody>
      </p:sp>
    </p:spTree>
    <p:extLst>
      <p:ext uri="{BB962C8B-B14F-4D97-AF65-F5344CB8AC3E}">
        <p14:creationId xmlns:p14="http://schemas.microsoft.com/office/powerpoint/2010/main" val="1229269440"/>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p:cNvPicPr>
          <p:nvPr/>
        </p:nvPicPr>
        <p:blipFill>
          <a:blip r:embed="rId2"/>
          <a:srcRect l="69370" t="31296" r="3078" b="22215"/>
          <a:stretch>
            <a:fillRect/>
          </a:stretch>
        </p:blipFill>
        <p:spPr bwMode="auto">
          <a:xfrm>
            <a:off x="1524001" y="-26988"/>
            <a:ext cx="9223375" cy="6884988"/>
          </a:xfrm>
          <a:prstGeom prst="rect">
            <a:avLst/>
          </a:prstGeom>
          <a:noFill/>
          <a:ln w="9525">
            <a:noFill/>
            <a:miter lim="800000"/>
            <a:headEnd/>
            <a:tailEnd/>
          </a:ln>
        </p:spPr>
      </p:pic>
      <p:sp>
        <p:nvSpPr>
          <p:cNvPr id="4" name="Rectangle 3"/>
          <p:cNvSpPr/>
          <p:nvPr/>
        </p:nvSpPr>
        <p:spPr>
          <a:xfrm>
            <a:off x="3432176" y="190501"/>
            <a:ext cx="7235825" cy="523875"/>
          </a:xfrm>
          <a:prstGeom prst="rect">
            <a:avLst/>
          </a:prstGeom>
        </p:spPr>
        <p:txBody>
          <a:bodyPr>
            <a:spAutoFit/>
          </a:bodyPr>
          <a:lstStyle/>
          <a:p>
            <a:pPr algn="r">
              <a:defRPr/>
            </a:pPr>
            <a:r>
              <a:rPr lang="id-ID"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a:t>
            </a:r>
            <a:r>
              <a:rPr lang="de-CH"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s</a:t>
            </a:r>
            <a:r>
              <a:rPr lang="id-ID" sz="2800" i="1" dirty="0">
                <a:solidFill>
                  <a:prstClr val="white">
                    <a:lumMod val="50000"/>
                  </a:prstClr>
                </a:solidFill>
                <a:latin typeface="Times New Roman" panose="02020603050405020304" pitchFamily="18" charset="0"/>
                <a:ea typeface="Times New Roman" panose="02020603050405020304" pitchFamily="18" charset="0"/>
                <a:cs typeface="Arial" panose="020B0604020202020204" pitchFamily="34" charset="0"/>
              </a:rPr>
              <a:t>ambungan</a:t>
            </a:r>
            <a:endParaRPr lang="id-ID" sz="2800" i="1" dirty="0">
              <a:solidFill>
                <a:prstClr val="white">
                  <a:lumMod val="50000"/>
                </a:prstClr>
              </a:solidFill>
              <a:latin typeface="Arial" panose="020B0604020202020204" pitchFamily="34" charset="0"/>
              <a:cs typeface="Arial" panose="020B0604020202020204" pitchFamily="34" charset="0"/>
            </a:endParaRPr>
          </a:p>
        </p:txBody>
      </p:sp>
      <p:sp>
        <p:nvSpPr>
          <p:cNvPr id="27653" name="Rectangle 5"/>
          <p:cNvSpPr>
            <a:spLocks noChangeArrowheads="1"/>
          </p:cNvSpPr>
          <p:nvPr/>
        </p:nvSpPr>
        <p:spPr bwMode="auto">
          <a:xfrm>
            <a:off x="1919288" y="1484313"/>
            <a:ext cx="8280400" cy="4616648"/>
          </a:xfrm>
          <a:prstGeom prst="rect">
            <a:avLst/>
          </a:prstGeom>
          <a:noFill/>
          <a:ln w="9525">
            <a:noFill/>
            <a:miter lim="800000"/>
            <a:headEnd/>
            <a:tailEnd/>
          </a:ln>
        </p:spPr>
        <p:txBody>
          <a:bodyPr>
            <a:spAutoFit/>
          </a:bodyPr>
          <a:lstStyle/>
          <a:p>
            <a:pPr marL="514350" indent="-514350">
              <a:lnSpc>
                <a:spcPct val="150000"/>
              </a:lnSpc>
              <a:buFont typeface="Calibri Light" pitchFamily="34" charset="0"/>
              <a:buAutoNum type="arabicPeriod" startAt="12"/>
            </a:pPr>
            <a:r>
              <a:rPr lang="en-US" sz="2800">
                <a:solidFill>
                  <a:prstClr val="black"/>
                </a:solidFill>
              </a:rPr>
              <a:t>Tidak menerima sesuatu dalam bentuk apapun dari peserta PLPG yang dihubungkan secara langsung ataupun tidak langsung dengan kelulusan peserta PLPG.</a:t>
            </a:r>
            <a:endParaRPr lang="id-ID" sz="2800">
              <a:solidFill>
                <a:prstClr val="black"/>
              </a:solidFill>
            </a:endParaRPr>
          </a:p>
          <a:p>
            <a:pPr marL="514350" indent="-514350">
              <a:lnSpc>
                <a:spcPct val="150000"/>
              </a:lnSpc>
              <a:buFont typeface="Calibri Light" pitchFamily="34" charset="0"/>
              <a:buAutoNum type="arabicPeriod" startAt="12"/>
            </a:pPr>
            <a:r>
              <a:rPr lang="en-US" sz="2800">
                <a:solidFill>
                  <a:prstClr val="black"/>
                </a:solidFill>
              </a:rPr>
              <a:t>Tidak melakukan transaksi penjualan buku, jurnal ilmiah, perangkat pembelajaran, dan/atau media pembelajaran kepada peserta PLPG. </a:t>
            </a:r>
            <a:endParaRPr lang="id-ID" sz="2800">
              <a:solidFill>
                <a:prstClr val="black"/>
              </a:solidFill>
            </a:endParaRPr>
          </a:p>
        </p:txBody>
      </p:sp>
    </p:spTree>
    <p:extLst>
      <p:ext uri="{BB962C8B-B14F-4D97-AF65-F5344CB8AC3E}">
        <p14:creationId xmlns:p14="http://schemas.microsoft.com/office/powerpoint/2010/main" val="1544364805"/>
      </p:ext>
    </p:extLst>
  </p:cSld>
  <p:clrMapOvr>
    <a:masterClrMapping/>
  </p:clrMapOvr>
  <p:transition spd="slow">
    <p:random/>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Theme1">
  <a:themeElements>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lan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an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2026</Words>
  <Application>Microsoft Office PowerPoint</Application>
  <PresentationFormat>Widescreen</PresentationFormat>
  <Paragraphs>500</Paragraphs>
  <Slides>38</Slides>
  <Notes>1</Notes>
  <HiddenSlides>0</HiddenSlides>
  <MMClips>0</MMClips>
  <ScaleCrop>false</ScaleCrop>
  <HeadingPairs>
    <vt:vector size="6" baseType="variant">
      <vt:variant>
        <vt:lpstr>Fonts Used</vt:lpstr>
      </vt:variant>
      <vt:variant>
        <vt:i4>15</vt:i4>
      </vt:variant>
      <vt:variant>
        <vt:lpstr>Theme</vt:lpstr>
      </vt:variant>
      <vt:variant>
        <vt:i4>14</vt:i4>
      </vt:variant>
      <vt:variant>
        <vt:lpstr>Slide Titles</vt:lpstr>
      </vt:variant>
      <vt:variant>
        <vt:i4>38</vt:i4>
      </vt:variant>
    </vt:vector>
  </HeadingPairs>
  <TitlesOfParts>
    <vt:vector size="67" baseType="lpstr">
      <vt:lpstr>Arial</vt:lpstr>
      <vt:lpstr>Arial Rounded MT Bold</vt:lpstr>
      <vt:lpstr>Avenir Next</vt:lpstr>
      <vt:lpstr>Bauhaus 93</vt:lpstr>
      <vt:lpstr>Calibri</vt:lpstr>
      <vt:lpstr>Calibri Light</vt:lpstr>
      <vt:lpstr>Century Gothic</vt:lpstr>
      <vt:lpstr>Constantia</vt:lpstr>
      <vt:lpstr>Lucida Sans Unicode</vt:lpstr>
      <vt:lpstr>Shruti</vt:lpstr>
      <vt:lpstr>Tahoma</vt:lpstr>
      <vt:lpstr>Times New Roman</vt:lpstr>
      <vt:lpstr>Verdana</vt:lpstr>
      <vt:lpstr>Wingdings 2</vt:lpstr>
      <vt:lpstr>Wingdings 3</vt:lpstr>
      <vt:lpstr>4_Office Theme</vt:lpstr>
      <vt:lpstr>Office Theme</vt:lpstr>
      <vt:lpstr>2_Office Theme</vt:lpstr>
      <vt:lpstr>3_Office Theme</vt:lpstr>
      <vt:lpstr>5_Office Theme</vt:lpstr>
      <vt:lpstr>1_Office Theme</vt:lpstr>
      <vt:lpstr>1_Flow</vt:lpstr>
      <vt:lpstr>2_Flow</vt:lpstr>
      <vt:lpstr>4_Flow</vt:lpstr>
      <vt:lpstr>5_Flow</vt:lpstr>
      <vt:lpstr>3_Flow</vt:lpstr>
      <vt:lpstr>Concourse</vt:lpstr>
      <vt:lpstr>Theme1</vt:lpstr>
      <vt:lpstr>6_Office Theme</vt:lpstr>
      <vt:lpstr>   PANITIA PENDIDIKAN DAN LATIHAN PROFESI GURU (PLPG) 2016       SUB RAYON  UNIVERSITAS RIAU</vt:lpstr>
      <vt:lpstr>Teknis Pelaksanaan &amp; SOP  SERTIFIKASI GURU  Tahun 2016</vt:lpstr>
      <vt:lpstr>PowerPoint Presentation</vt:lpstr>
      <vt:lpstr>PERBEDAAN PLPG TAHUN 2016 DAN SEBELUMNYA</vt:lpstr>
      <vt:lpstr>PowerPoint Presentation</vt:lpstr>
      <vt:lpstr>PowerPoint Presentation</vt:lpstr>
      <vt:lpstr>PowerPoint Presentation</vt:lpstr>
      <vt:lpstr>PowerPoint Presentation</vt:lpstr>
      <vt:lpstr>PowerPoint Presentation</vt:lpstr>
      <vt:lpstr>STRUKTUR KURIKULUM PLPG</vt:lpstr>
      <vt:lpstr>STANDAR MINIMAL KEGIATAN PLPG 2016: </vt:lpstr>
      <vt:lpstr>STANDAR OPERASIONAL PROSEDUR PEMBELAJARAN  PLPG 2016</vt:lpstr>
      <vt:lpstr>SKENARIO PEMBELAJARAN PLPG </vt:lpstr>
      <vt:lpstr>Skenario pembelajaran KPPG adalah sebagai berikut:</vt:lpstr>
      <vt:lpstr>Skenario pembelajaran KPPG adalah sebagai berikut:</vt:lpstr>
      <vt:lpstr>PowerPoint Presentation</vt:lpstr>
      <vt:lpstr>KHUSUS UNTUK GURU KELAS SD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SEBARAN MAPEL TAHAP PLPG 2016</vt:lpstr>
      <vt:lpstr>PowerPoint Presentation</vt:lpstr>
      <vt:lpstr>PENTING DIINGATKAN KEPADA PESERTA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PANITIA PENDIDIKAN DAN LATIHAN PROFESI GURU (PLPG) 2016       SUB RAYON  UNIVERSITAS RIAU</dc:title>
  <dc:creator>windows8</dc:creator>
  <cp:lastModifiedBy>HERMAN</cp:lastModifiedBy>
  <cp:revision>17</cp:revision>
  <cp:lastPrinted>2016-10-11T04:02:26Z</cp:lastPrinted>
  <dcterms:created xsi:type="dcterms:W3CDTF">2016-10-11T03:01:59Z</dcterms:created>
  <dcterms:modified xsi:type="dcterms:W3CDTF">2016-10-16T04:12:24Z</dcterms:modified>
</cp:coreProperties>
</file>